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3"/>
  </p:notesMasterIdLst>
  <p:sldIdLst>
    <p:sldId id="257" r:id="rId2"/>
    <p:sldId id="258" r:id="rId3"/>
    <p:sldId id="261" r:id="rId4"/>
    <p:sldId id="259" r:id="rId5"/>
    <p:sldId id="262" r:id="rId6"/>
    <p:sldId id="260" r:id="rId7"/>
    <p:sldId id="265" r:id="rId8"/>
    <p:sldId id="264" r:id="rId9"/>
    <p:sldId id="267" r:id="rId10"/>
    <p:sldId id="268" r:id="rId11"/>
    <p:sldId id="271" r:id="rId12"/>
    <p:sldId id="272" r:id="rId13"/>
    <p:sldId id="273" r:id="rId14"/>
    <p:sldId id="274" r:id="rId15"/>
    <p:sldId id="282" r:id="rId16"/>
    <p:sldId id="275" r:id="rId17"/>
    <p:sldId id="276" r:id="rId18"/>
    <p:sldId id="277" r:id="rId19"/>
    <p:sldId id="279" r:id="rId20"/>
    <p:sldId id="280" r:id="rId21"/>
    <p:sldId id="28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D2E51BB-9494-496B-841C-7F778EFF2378}">
          <p14:sldIdLst>
            <p14:sldId id="257"/>
            <p14:sldId id="258"/>
            <p14:sldId id="261"/>
          </p14:sldIdLst>
        </p14:section>
        <p14:section name="Transfert" id="{4FEE7E7B-5788-4079-9110-A44BF995ADAB}">
          <p14:sldIdLst>
            <p14:sldId id="259"/>
            <p14:sldId id="262"/>
            <p14:sldId id="260"/>
            <p14:sldId id="265"/>
            <p14:sldId id="264"/>
            <p14:sldId id="267"/>
            <p14:sldId id="268"/>
          </p14:sldIdLst>
        </p14:section>
        <p14:section name="Individuel et insutution" id="{08628928-0FB7-48F5-947A-24DEFEC4FE21}">
          <p14:sldIdLst>
            <p14:sldId id="271"/>
            <p14:sldId id="272"/>
            <p14:sldId id="273"/>
            <p14:sldId id="274"/>
            <p14:sldId id="282"/>
            <p14:sldId id="275"/>
            <p14:sldId id="276"/>
            <p14:sldId id="277"/>
            <p14:sldId id="279"/>
            <p14:sldId id="280"/>
            <p14:sldId id="2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Piccin" initials="AP" lastIdx="1" clrIdx="0">
    <p:extLst>
      <p:ext uri="{19B8F6BF-5375-455C-9EA6-DF929625EA0E}">
        <p15:presenceInfo xmlns:p15="http://schemas.microsoft.com/office/powerpoint/2012/main" userId="459eb867c6ccb8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D46A6-BC5D-4E6B-B8D0-BEF451642A81}" v="1552" dt="2021-06-03T11:48:06.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8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Piccin" userId="459eb867c6ccb8ce" providerId="LiveId" clId="{2F2D46A6-BC5D-4E6B-B8D0-BEF451642A81}"/>
    <pc:docChg chg="undo redo custSel addSld delSld modSld sldOrd addSection modSection modNotesMaster">
      <pc:chgData name="Anne Piccin" userId="459eb867c6ccb8ce" providerId="LiveId" clId="{2F2D46A6-BC5D-4E6B-B8D0-BEF451642A81}" dt="2021-06-03T11:48:06.577" v="4365" actId="20577"/>
      <pc:docMkLst>
        <pc:docMk/>
      </pc:docMkLst>
      <pc:sldChg chg="modSp del mod modTransition modAnim">
        <pc:chgData name="Anne Piccin" userId="459eb867c6ccb8ce" providerId="LiveId" clId="{2F2D46A6-BC5D-4E6B-B8D0-BEF451642A81}" dt="2021-06-02T16:56:39.271" v="2847" actId="47"/>
        <pc:sldMkLst>
          <pc:docMk/>
          <pc:sldMk cId="1644611516" sldId="256"/>
        </pc:sldMkLst>
        <pc:spChg chg="mod">
          <ac:chgData name="Anne Piccin" userId="459eb867c6ccb8ce" providerId="LiveId" clId="{2F2D46A6-BC5D-4E6B-B8D0-BEF451642A81}" dt="2021-06-02T14:18:27.598" v="2519" actId="20577"/>
          <ac:spMkLst>
            <pc:docMk/>
            <pc:sldMk cId="1644611516" sldId="256"/>
            <ac:spMk id="2" creationId="{CBC1143E-DAA8-4BC4-BBEF-B1F07333EB8C}"/>
          </ac:spMkLst>
        </pc:spChg>
      </pc:sldChg>
      <pc:sldChg chg="modTransition">
        <pc:chgData name="Anne Piccin" userId="459eb867c6ccb8ce" providerId="LiveId" clId="{2F2D46A6-BC5D-4E6B-B8D0-BEF451642A81}" dt="2021-06-02T16:54:01.695" v="2844"/>
        <pc:sldMkLst>
          <pc:docMk/>
          <pc:sldMk cId="2054565301" sldId="257"/>
        </pc:sldMkLst>
      </pc:sldChg>
      <pc:sldChg chg="modSp modTransition">
        <pc:chgData name="Anne Piccin" userId="459eb867c6ccb8ce" providerId="LiveId" clId="{2F2D46A6-BC5D-4E6B-B8D0-BEF451642A81}" dt="2021-06-02T21:03:15.921" v="4012" actId="20577"/>
        <pc:sldMkLst>
          <pc:docMk/>
          <pc:sldMk cId="1907451516" sldId="258"/>
        </pc:sldMkLst>
        <pc:spChg chg="mod">
          <ac:chgData name="Anne Piccin" userId="459eb867c6ccb8ce" providerId="LiveId" clId="{2F2D46A6-BC5D-4E6B-B8D0-BEF451642A81}" dt="2021-06-02T21:03:15.921" v="4012" actId="20577"/>
          <ac:spMkLst>
            <pc:docMk/>
            <pc:sldMk cId="1907451516" sldId="258"/>
            <ac:spMk id="5" creationId="{3E88A94B-375D-4E35-84DE-C2745AE20904}"/>
          </ac:spMkLst>
        </pc:spChg>
      </pc:sldChg>
      <pc:sldChg chg="addSp delSp modSp mod ord modTransition modAnim">
        <pc:chgData name="Anne Piccin" userId="459eb867c6ccb8ce" providerId="LiveId" clId="{2F2D46A6-BC5D-4E6B-B8D0-BEF451642A81}" dt="2021-06-02T21:04:57.105" v="4116" actId="122"/>
        <pc:sldMkLst>
          <pc:docMk/>
          <pc:sldMk cId="3918272159" sldId="259"/>
        </pc:sldMkLst>
        <pc:spChg chg="mod">
          <ac:chgData name="Anne Piccin" userId="459eb867c6ccb8ce" providerId="LiveId" clId="{2F2D46A6-BC5D-4E6B-B8D0-BEF451642A81}" dt="2021-06-02T14:19:23.188" v="2529" actId="404"/>
          <ac:spMkLst>
            <pc:docMk/>
            <pc:sldMk cId="3918272159" sldId="259"/>
            <ac:spMk id="2" creationId="{BB0AA3E7-4F56-4BA8-923D-E4EAC884F3FD}"/>
          </ac:spMkLst>
        </pc:spChg>
        <pc:spChg chg="mod">
          <ac:chgData name="Anne Piccin" userId="459eb867c6ccb8ce" providerId="LiveId" clId="{2F2D46A6-BC5D-4E6B-B8D0-BEF451642A81}" dt="2021-06-02T21:04:57.105" v="4116" actId="122"/>
          <ac:spMkLst>
            <pc:docMk/>
            <pc:sldMk cId="3918272159" sldId="259"/>
            <ac:spMk id="3" creationId="{6D1B346F-669D-42F1-BA0C-F11BC6319871}"/>
          </ac:spMkLst>
        </pc:spChg>
        <pc:spChg chg="mod">
          <ac:chgData name="Anne Piccin" userId="459eb867c6ccb8ce" providerId="LiveId" clId="{2F2D46A6-BC5D-4E6B-B8D0-BEF451642A81}" dt="2021-06-02T21:04:57.105" v="4116" actId="122"/>
          <ac:spMkLst>
            <pc:docMk/>
            <pc:sldMk cId="3918272159" sldId="259"/>
            <ac:spMk id="5" creationId="{76881C25-2F5E-4D51-A153-0924209446AF}"/>
          </ac:spMkLst>
        </pc:spChg>
        <pc:spChg chg="add del mod">
          <ac:chgData name="Anne Piccin" userId="459eb867c6ccb8ce" providerId="LiveId" clId="{2F2D46A6-BC5D-4E6B-B8D0-BEF451642A81}" dt="2021-06-02T12:21:59.774" v="553" actId="931"/>
          <ac:spMkLst>
            <pc:docMk/>
            <pc:sldMk cId="3918272159" sldId="259"/>
            <ac:spMk id="14" creationId="{01AF9BC6-F9C3-4EAD-AC3C-635849076E6D}"/>
          </ac:spMkLst>
        </pc:spChg>
        <pc:picChg chg="del">
          <ac:chgData name="Anne Piccin" userId="459eb867c6ccb8ce" providerId="LiveId" clId="{2F2D46A6-BC5D-4E6B-B8D0-BEF451642A81}" dt="2021-06-02T12:21:52.830" v="550" actId="478"/>
          <ac:picMkLst>
            <pc:docMk/>
            <pc:sldMk cId="3918272159" sldId="259"/>
            <ac:picMk id="8" creationId="{19F1BFF6-5F3C-4501-B97E-6E792836EAFB}"/>
          </ac:picMkLst>
        </pc:picChg>
        <pc:picChg chg="mod">
          <ac:chgData name="Anne Piccin" userId="459eb867c6ccb8ce" providerId="LiveId" clId="{2F2D46A6-BC5D-4E6B-B8D0-BEF451642A81}" dt="2021-06-02T12:24:21.481" v="569" actId="1076"/>
          <ac:picMkLst>
            <pc:docMk/>
            <pc:sldMk cId="3918272159" sldId="259"/>
            <ac:picMk id="10" creationId="{87521061-57CD-4568-ADD4-318230CFDCC6}"/>
          </ac:picMkLst>
        </pc:picChg>
        <pc:picChg chg="add del mod">
          <ac:chgData name="Anne Piccin" userId="459eb867c6ccb8ce" providerId="LiveId" clId="{2F2D46A6-BC5D-4E6B-B8D0-BEF451642A81}" dt="2021-06-02T12:21:55.284" v="552" actId="478"/>
          <ac:picMkLst>
            <pc:docMk/>
            <pc:sldMk cId="3918272159" sldId="259"/>
            <ac:picMk id="12" creationId="{DB37DB39-E30B-4961-9991-C02E8DABFFD3}"/>
          </ac:picMkLst>
        </pc:picChg>
        <pc:picChg chg="add mod modCrop">
          <ac:chgData name="Anne Piccin" userId="459eb867c6ccb8ce" providerId="LiveId" clId="{2F2D46A6-BC5D-4E6B-B8D0-BEF451642A81}" dt="2021-06-02T12:24:15.827" v="568" actId="1076"/>
          <ac:picMkLst>
            <pc:docMk/>
            <pc:sldMk cId="3918272159" sldId="259"/>
            <ac:picMk id="16" creationId="{96958079-4553-4AE3-A47F-587E57A5B9FD}"/>
          </ac:picMkLst>
        </pc:picChg>
      </pc:sldChg>
      <pc:sldChg chg="addSp delSp modSp mod ord modTransition setBg modAnim setClrOvrMap">
        <pc:chgData name="Anne Piccin" userId="459eb867c6ccb8ce" providerId="LiveId" clId="{2F2D46A6-BC5D-4E6B-B8D0-BEF451642A81}" dt="2021-06-02T21:05:10.382" v="4117" actId="108"/>
        <pc:sldMkLst>
          <pc:docMk/>
          <pc:sldMk cId="1415907045" sldId="260"/>
        </pc:sldMkLst>
        <pc:spChg chg="mod">
          <ac:chgData name="Anne Piccin" userId="459eb867c6ccb8ce" providerId="LiveId" clId="{2F2D46A6-BC5D-4E6B-B8D0-BEF451642A81}" dt="2021-06-02T21:05:10.382" v="4117" actId="108"/>
          <ac:spMkLst>
            <pc:docMk/>
            <pc:sldMk cId="1415907045" sldId="260"/>
            <ac:spMk id="15" creationId="{24C7A153-ADEA-40AA-884B-A02E624439B3}"/>
          </ac:spMkLst>
        </pc:spChg>
        <pc:spChg chg="mod">
          <ac:chgData name="Anne Piccin" userId="459eb867c6ccb8ce" providerId="LiveId" clId="{2F2D46A6-BC5D-4E6B-B8D0-BEF451642A81}" dt="2021-06-02T16:53:37.309" v="2838"/>
          <ac:spMkLst>
            <pc:docMk/>
            <pc:sldMk cId="1415907045" sldId="260"/>
            <ac:spMk id="16" creationId="{B3571CCD-17D4-4A31-B7E0-6616AD9C332F}"/>
          </ac:spMkLst>
        </pc:spChg>
        <pc:spChg chg="add">
          <ac:chgData name="Anne Piccin" userId="459eb867c6ccb8ce" providerId="LiveId" clId="{2F2D46A6-BC5D-4E6B-B8D0-BEF451642A81}" dt="2021-06-02T08:10:19.402" v="4" actId="26606"/>
          <ac:spMkLst>
            <pc:docMk/>
            <pc:sldMk cId="1415907045" sldId="260"/>
            <ac:spMk id="25" creationId="{E770CA6A-B3B0-4826-A91F-B2B1F8922026}"/>
          </ac:spMkLst>
        </pc:spChg>
        <pc:spChg chg="add del">
          <ac:chgData name="Anne Piccin" userId="459eb867c6ccb8ce" providerId="LiveId" clId="{2F2D46A6-BC5D-4E6B-B8D0-BEF451642A81}" dt="2021-06-02T08:10:10.949" v="1" actId="26606"/>
          <ac:spMkLst>
            <pc:docMk/>
            <pc:sldMk cId="1415907045" sldId="260"/>
            <ac:spMk id="26" creationId="{8343378B-CD8B-42C8-B5F6-1735FD150F6B}"/>
          </ac:spMkLst>
        </pc:spChg>
        <pc:spChg chg="add del">
          <ac:chgData name="Anne Piccin" userId="459eb867c6ccb8ce" providerId="LiveId" clId="{2F2D46A6-BC5D-4E6B-B8D0-BEF451642A81}" dt="2021-06-02T08:10:19.333" v="3" actId="26606"/>
          <ac:spMkLst>
            <pc:docMk/>
            <pc:sldMk cId="1415907045" sldId="260"/>
            <ac:spMk id="35" creationId="{7CB7C310-FE58-42C8-923F-E29308AB12F7}"/>
          </ac:spMkLst>
        </pc:spChg>
        <pc:spChg chg="add del">
          <ac:chgData name="Anne Piccin" userId="459eb867c6ccb8ce" providerId="LiveId" clId="{2F2D46A6-BC5D-4E6B-B8D0-BEF451642A81}" dt="2021-06-02T08:10:19.333" v="3" actId="26606"/>
          <ac:spMkLst>
            <pc:docMk/>
            <pc:sldMk cId="1415907045" sldId="260"/>
            <ac:spMk id="36" creationId="{4A50A440-71B7-4225-BF26-485C42F1F518}"/>
          </ac:spMkLst>
        </pc:spChg>
        <pc:picChg chg="add del">
          <ac:chgData name="Anne Piccin" userId="459eb867c6ccb8ce" providerId="LiveId" clId="{2F2D46A6-BC5D-4E6B-B8D0-BEF451642A81}" dt="2021-06-02T08:10:10.949" v="1" actId="26606"/>
          <ac:picMkLst>
            <pc:docMk/>
            <pc:sldMk cId="1415907045" sldId="260"/>
            <ac:picMk id="18" creationId="{2AC96AA6-3F61-4820-A3AD-5D830576F172}"/>
          </ac:picMkLst>
        </pc:picChg>
        <pc:picChg chg="add del">
          <ac:chgData name="Anne Piccin" userId="459eb867c6ccb8ce" providerId="LiveId" clId="{2F2D46A6-BC5D-4E6B-B8D0-BEF451642A81}" dt="2021-06-02T08:10:10.949" v="1" actId="26606"/>
          <ac:picMkLst>
            <pc:docMk/>
            <pc:sldMk cId="1415907045" sldId="260"/>
            <ac:picMk id="22" creationId="{15CC8773-0E3F-4D1C-A409-0353003E65C1}"/>
          </ac:picMkLst>
        </pc:picChg>
        <pc:picChg chg="add del">
          <ac:chgData name="Anne Piccin" userId="459eb867c6ccb8ce" providerId="LiveId" clId="{2F2D46A6-BC5D-4E6B-B8D0-BEF451642A81}" dt="2021-06-02T08:10:10.949" v="1" actId="26606"/>
          <ac:picMkLst>
            <pc:docMk/>
            <pc:sldMk cId="1415907045" sldId="260"/>
            <ac:picMk id="24" creationId="{29160FC1-6959-4BB1-8E7A-0CA07E8BAAF7}"/>
          </ac:picMkLst>
        </pc:picChg>
        <pc:picChg chg="add">
          <ac:chgData name="Anne Piccin" userId="459eb867c6ccb8ce" providerId="LiveId" clId="{2F2D46A6-BC5D-4E6B-B8D0-BEF451642A81}" dt="2021-06-02T08:10:19.402" v="4" actId="26606"/>
          <ac:picMkLst>
            <pc:docMk/>
            <pc:sldMk cId="1415907045" sldId="260"/>
            <ac:picMk id="27" creationId="{FDB47024-63DA-46E1-9182-136173A3FCDE}"/>
          </ac:picMkLst>
        </pc:picChg>
        <pc:picChg chg="add del">
          <ac:chgData name="Anne Piccin" userId="459eb867c6ccb8ce" providerId="LiveId" clId="{2F2D46A6-BC5D-4E6B-B8D0-BEF451642A81}" dt="2021-06-02T08:10:10.949" v="1" actId="26606"/>
          <ac:picMkLst>
            <pc:docMk/>
            <pc:sldMk cId="1415907045" sldId="260"/>
            <ac:picMk id="28" creationId="{0B437D4A-C753-4188-A33C-D004EDBF1B0B}"/>
          </ac:picMkLst>
        </pc:picChg>
        <pc:picChg chg="add del">
          <ac:chgData name="Anne Piccin" userId="459eb867c6ccb8ce" providerId="LiveId" clId="{2F2D46A6-BC5D-4E6B-B8D0-BEF451642A81}" dt="2021-06-02T08:10:10.949" v="1" actId="26606"/>
          <ac:picMkLst>
            <pc:docMk/>
            <pc:sldMk cId="1415907045" sldId="260"/>
            <ac:picMk id="30" creationId="{DDC12A77-997B-4938-83F6-824354F8AD5E}"/>
          </ac:picMkLst>
        </pc:picChg>
        <pc:picChg chg="add del">
          <ac:chgData name="Anne Piccin" userId="459eb867c6ccb8ce" providerId="LiveId" clId="{2F2D46A6-BC5D-4E6B-B8D0-BEF451642A81}" dt="2021-06-02T08:10:19.333" v="3" actId="26606"/>
          <ac:picMkLst>
            <pc:docMk/>
            <pc:sldMk cId="1415907045" sldId="260"/>
            <ac:picMk id="32" creationId="{15CC8773-0E3F-4D1C-A409-0353003E65C1}"/>
          </ac:picMkLst>
        </pc:picChg>
        <pc:picChg chg="add del">
          <ac:chgData name="Anne Piccin" userId="459eb867c6ccb8ce" providerId="LiveId" clId="{2F2D46A6-BC5D-4E6B-B8D0-BEF451642A81}" dt="2021-06-02T08:10:19.333" v="3" actId="26606"/>
          <ac:picMkLst>
            <pc:docMk/>
            <pc:sldMk cId="1415907045" sldId="260"/>
            <ac:picMk id="33" creationId="{29160FC1-6959-4BB1-8E7A-0CA07E8BAAF7}"/>
          </ac:picMkLst>
        </pc:picChg>
        <pc:picChg chg="add del">
          <ac:chgData name="Anne Piccin" userId="459eb867c6ccb8ce" providerId="LiveId" clId="{2F2D46A6-BC5D-4E6B-B8D0-BEF451642A81}" dt="2021-06-02T08:10:19.333" v="3" actId="26606"/>
          <ac:picMkLst>
            <pc:docMk/>
            <pc:sldMk cId="1415907045" sldId="260"/>
            <ac:picMk id="34" creationId="{13CE3355-9A7B-47CB-8C7E-7EDD5B8EE54B}"/>
          </ac:picMkLst>
        </pc:picChg>
        <pc:picChg chg="add">
          <ac:chgData name="Anne Piccin" userId="459eb867c6ccb8ce" providerId="LiveId" clId="{2F2D46A6-BC5D-4E6B-B8D0-BEF451642A81}" dt="2021-06-02T08:10:19.402" v="4" actId="26606"/>
          <ac:picMkLst>
            <pc:docMk/>
            <pc:sldMk cId="1415907045" sldId="260"/>
            <ac:picMk id="38" creationId="{A932DB99-93A2-40E5-BC49-E211DCC03CA7}"/>
          </ac:picMkLst>
        </pc:picChg>
        <pc:picChg chg="add">
          <ac:chgData name="Anne Piccin" userId="459eb867c6ccb8ce" providerId="LiveId" clId="{2F2D46A6-BC5D-4E6B-B8D0-BEF451642A81}" dt="2021-06-02T08:10:19.402" v="4" actId="26606"/>
          <ac:picMkLst>
            <pc:docMk/>
            <pc:sldMk cId="1415907045" sldId="260"/>
            <ac:picMk id="39" creationId="{2A48D323-B3EB-44BB-ABAA-D89B3AF28FA7}"/>
          </ac:picMkLst>
        </pc:picChg>
        <pc:cxnChg chg="add">
          <ac:chgData name="Anne Piccin" userId="459eb867c6ccb8ce" providerId="LiveId" clId="{2F2D46A6-BC5D-4E6B-B8D0-BEF451642A81}" dt="2021-06-02T08:10:19.402" v="4" actId="26606"/>
          <ac:cxnSpMkLst>
            <pc:docMk/>
            <pc:sldMk cId="1415907045" sldId="260"/>
            <ac:cxnSpMk id="29" creationId="{6FE641DB-A503-41DE-ACA6-36B41C6C2BE9}"/>
          </ac:cxnSpMkLst>
        </pc:cxnChg>
      </pc:sldChg>
      <pc:sldChg chg="addSp delSp modSp mod modTransition modClrScheme modAnim delDesignElem chgLayout">
        <pc:chgData name="Anne Piccin" userId="459eb867c6ccb8ce" providerId="LiveId" clId="{2F2D46A6-BC5D-4E6B-B8D0-BEF451642A81}" dt="2021-06-02T21:04:13.068" v="4111" actId="313"/>
        <pc:sldMkLst>
          <pc:docMk/>
          <pc:sldMk cId="3986725521" sldId="261"/>
        </pc:sldMkLst>
        <pc:spChg chg="del mod ord">
          <ac:chgData name="Anne Piccin" userId="459eb867c6ccb8ce" providerId="LiveId" clId="{2F2D46A6-BC5D-4E6B-B8D0-BEF451642A81}" dt="2021-06-02T08:11:59.867" v="21" actId="700"/>
          <ac:spMkLst>
            <pc:docMk/>
            <pc:sldMk cId="3986725521" sldId="261"/>
            <ac:spMk id="2" creationId="{448146F7-7184-4E3E-874C-7EEC57963D1C}"/>
          </ac:spMkLst>
        </pc:spChg>
        <pc:spChg chg="del mod ord">
          <ac:chgData name="Anne Piccin" userId="459eb867c6ccb8ce" providerId="LiveId" clId="{2F2D46A6-BC5D-4E6B-B8D0-BEF451642A81}" dt="2021-06-02T08:11:59.867" v="21" actId="700"/>
          <ac:spMkLst>
            <pc:docMk/>
            <pc:sldMk cId="3986725521" sldId="261"/>
            <ac:spMk id="3" creationId="{DEE7ECA8-677F-4938-B369-E6600150E935}"/>
          </ac:spMkLst>
        </pc:spChg>
        <pc:spChg chg="add del mod ord">
          <ac:chgData name="Anne Piccin" userId="459eb867c6ccb8ce" providerId="LiveId" clId="{2F2D46A6-BC5D-4E6B-B8D0-BEF451642A81}" dt="2021-06-02T08:12:15.105" v="22" actId="700"/>
          <ac:spMkLst>
            <pc:docMk/>
            <pc:sldMk cId="3986725521" sldId="261"/>
            <ac:spMk id="4" creationId="{8CC0D278-4B07-4785-AB42-8DE2D89F09D1}"/>
          </ac:spMkLst>
        </pc:spChg>
        <pc:spChg chg="add del mod ord">
          <ac:chgData name="Anne Piccin" userId="459eb867c6ccb8ce" providerId="LiveId" clId="{2F2D46A6-BC5D-4E6B-B8D0-BEF451642A81}" dt="2021-06-02T08:12:15.105" v="22" actId="700"/>
          <ac:spMkLst>
            <pc:docMk/>
            <pc:sldMk cId="3986725521" sldId="261"/>
            <ac:spMk id="5" creationId="{6E9E0CFC-28F2-4B74-94A9-841FF6C733E5}"/>
          </ac:spMkLst>
        </pc:spChg>
        <pc:spChg chg="add del mod ord">
          <ac:chgData name="Anne Piccin" userId="459eb867c6ccb8ce" providerId="LiveId" clId="{2F2D46A6-BC5D-4E6B-B8D0-BEF451642A81}" dt="2021-06-02T08:12:15.105" v="22" actId="700"/>
          <ac:spMkLst>
            <pc:docMk/>
            <pc:sldMk cId="3986725521" sldId="261"/>
            <ac:spMk id="6" creationId="{E63F5EC2-5749-41F6-ABDF-CE3283C122DC}"/>
          </ac:spMkLst>
        </pc:spChg>
        <pc:spChg chg="add del mod ord">
          <ac:chgData name="Anne Piccin" userId="459eb867c6ccb8ce" providerId="LiveId" clId="{2F2D46A6-BC5D-4E6B-B8D0-BEF451642A81}" dt="2021-06-02T08:12:15.105" v="22" actId="700"/>
          <ac:spMkLst>
            <pc:docMk/>
            <pc:sldMk cId="3986725521" sldId="261"/>
            <ac:spMk id="7" creationId="{12E90C5B-B880-47EA-BD0B-892C4352BE53}"/>
          </ac:spMkLst>
        </pc:spChg>
        <pc:spChg chg="del">
          <ac:chgData name="Anne Piccin" userId="459eb867c6ccb8ce" providerId="LiveId" clId="{2F2D46A6-BC5D-4E6B-B8D0-BEF451642A81}" dt="2021-06-02T08:11:59.867" v="21" actId="700"/>
          <ac:spMkLst>
            <pc:docMk/>
            <pc:sldMk cId="3986725521" sldId="261"/>
            <ac:spMk id="8" creationId="{50496C6C-A85F-426B-9ED1-3444166CE4E1}"/>
          </ac:spMkLst>
        </pc:spChg>
        <pc:spChg chg="add del mod ord">
          <ac:chgData name="Anne Piccin" userId="459eb867c6ccb8ce" providerId="LiveId" clId="{2F2D46A6-BC5D-4E6B-B8D0-BEF451642A81}" dt="2021-06-02T08:12:15.105" v="22" actId="700"/>
          <ac:spMkLst>
            <pc:docMk/>
            <pc:sldMk cId="3986725521" sldId="261"/>
            <ac:spMk id="9" creationId="{93D72EDB-3A03-4FDE-86DC-633DEA421F60}"/>
          </ac:spMkLst>
        </pc:spChg>
        <pc:spChg chg="add del mod ord">
          <ac:chgData name="Anne Piccin" userId="459eb867c6ccb8ce" providerId="LiveId" clId="{2F2D46A6-BC5D-4E6B-B8D0-BEF451642A81}" dt="2021-06-02T08:12:15.105" v="22" actId="700"/>
          <ac:spMkLst>
            <pc:docMk/>
            <pc:sldMk cId="3986725521" sldId="261"/>
            <ac:spMk id="11" creationId="{900D7B30-9CD6-40BC-878B-78D5679A9C91}"/>
          </ac:spMkLst>
        </pc:spChg>
        <pc:spChg chg="add del mod ord">
          <ac:chgData name="Anne Piccin" userId="459eb867c6ccb8ce" providerId="LiveId" clId="{2F2D46A6-BC5D-4E6B-B8D0-BEF451642A81}" dt="2021-06-02T08:12:15.105" v="22" actId="700"/>
          <ac:spMkLst>
            <pc:docMk/>
            <pc:sldMk cId="3986725521" sldId="261"/>
            <ac:spMk id="13" creationId="{296E1492-D74A-4911-9A60-5FDE502C15D0}"/>
          </ac:spMkLst>
        </pc:spChg>
        <pc:spChg chg="add del mod ord">
          <ac:chgData name="Anne Piccin" userId="459eb867c6ccb8ce" providerId="LiveId" clId="{2F2D46A6-BC5D-4E6B-B8D0-BEF451642A81}" dt="2021-06-02T08:12:19.162" v="23" actId="700"/>
          <ac:spMkLst>
            <pc:docMk/>
            <pc:sldMk cId="3986725521" sldId="261"/>
            <ac:spMk id="14" creationId="{F50FA294-B826-4C99-9EC5-E1CB8106FE44}"/>
          </ac:spMkLst>
        </pc:spChg>
        <pc:spChg chg="add del mod ord">
          <ac:chgData name="Anne Piccin" userId="459eb867c6ccb8ce" providerId="LiveId" clId="{2F2D46A6-BC5D-4E6B-B8D0-BEF451642A81}" dt="2021-06-02T08:12:19.162" v="23" actId="700"/>
          <ac:spMkLst>
            <pc:docMk/>
            <pc:sldMk cId="3986725521" sldId="261"/>
            <ac:spMk id="15" creationId="{8AA828E0-AA67-432B-B296-EC66F66EE10C}"/>
          </ac:spMkLst>
        </pc:spChg>
        <pc:spChg chg="add del mod ord">
          <ac:chgData name="Anne Piccin" userId="459eb867c6ccb8ce" providerId="LiveId" clId="{2F2D46A6-BC5D-4E6B-B8D0-BEF451642A81}" dt="2021-06-02T08:12:19.162" v="23" actId="700"/>
          <ac:spMkLst>
            <pc:docMk/>
            <pc:sldMk cId="3986725521" sldId="261"/>
            <ac:spMk id="16" creationId="{0CADED70-ACBD-4A55-9EB3-0D50BE66E936}"/>
          </ac:spMkLst>
        </pc:spChg>
        <pc:spChg chg="add del mod ord">
          <ac:chgData name="Anne Piccin" userId="459eb867c6ccb8ce" providerId="LiveId" clId="{2F2D46A6-BC5D-4E6B-B8D0-BEF451642A81}" dt="2021-06-02T08:12:32.337" v="24" actId="700"/>
          <ac:spMkLst>
            <pc:docMk/>
            <pc:sldMk cId="3986725521" sldId="261"/>
            <ac:spMk id="17" creationId="{E4E66BF5-CD05-4CE1-A6A0-B94A0F83394B}"/>
          </ac:spMkLst>
        </pc:spChg>
        <pc:spChg chg="add del mod ord">
          <ac:chgData name="Anne Piccin" userId="459eb867c6ccb8ce" providerId="LiveId" clId="{2F2D46A6-BC5D-4E6B-B8D0-BEF451642A81}" dt="2021-06-02T08:12:32.337" v="24" actId="700"/>
          <ac:spMkLst>
            <pc:docMk/>
            <pc:sldMk cId="3986725521" sldId="261"/>
            <ac:spMk id="18" creationId="{76FFA463-C0DC-431E-934D-3D698AED4738}"/>
          </ac:spMkLst>
        </pc:spChg>
        <pc:spChg chg="add del mod ord">
          <ac:chgData name="Anne Piccin" userId="459eb867c6ccb8ce" providerId="LiveId" clId="{2F2D46A6-BC5D-4E6B-B8D0-BEF451642A81}" dt="2021-06-02T08:12:38.453" v="25" actId="700"/>
          <ac:spMkLst>
            <pc:docMk/>
            <pc:sldMk cId="3986725521" sldId="261"/>
            <ac:spMk id="19" creationId="{E7E9BC27-FBC2-494A-85F4-D772E50B341F}"/>
          </ac:spMkLst>
        </pc:spChg>
        <pc:spChg chg="add del mod ord">
          <ac:chgData name="Anne Piccin" userId="459eb867c6ccb8ce" providerId="LiveId" clId="{2F2D46A6-BC5D-4E6B-B8D0-BEF451642A81}" dt="2021-06-02T08:12:38.453" v="25" actId="700"/>
          <ac:spMkLst>
            <pc:docMk/>
            <pc:sldMk cId="3986725521" sldId="261"/>
            <ac:spMk id="20" creationId="{632A7F27-3C1A-4C91-9035-1E1636B4F209}"/>
          </ac:spMkLst>
        </pc:spChg>
        <pc:spChg chg="add del mod ord">
          <ac:chgData name="Anne Piccin" userId="459eb867c6ccb8ce" providerId="LiveId" clId="{2F2D46A6-BC5D-4E6B-B8D0-BEF451642A81}" dt="2021-06-02T08:12:50.428" v="26" actId="700"/>
          <ac:spMkLst>
            <pc:docMk/>
            <pc:sldMk cId="3986725521" sldId="261"/>
            <ac:spMk id="21" creationId="{A0949997-FE2B-4EDF-BFB0-FC1F3DF6E75F}"/>
          </ac:spMkLst>
        </pc:spChg>
        <pc:spChg chg="add del mod ord">
          <ac:chgData name="Anne Piccin" userId="459eb867c6ccb8ce" providerId="LiveId" clId="{2F2D46A6-BC5D-4E6B-B8D0-BEF451642A81}" dt="2021-06-02T08:12:50.428" v="26" actId="700"/>
          <ac:spMkLst>
            <pc:docMk/>
            <pc:sldMk cId="3986725521" sldId="261"/>
            <ac:spMk id="22" creationId="{4AC020DE-2771-49D9-9FED-36E9DFF2BE2F}"/>
          </ac:spMkLst>
        </pc:spChg>
        <pc:spChg chg="add del mod ord">
          <ac:chgData name="Anne Piccin" userId="459eb867c6ccb8ce" providerId="LiveId" clId="{2F2D46A6-BC5D-4E6B-B8D0-BEF451642A81}" dt="2021-06-02T08:12:50.428" v="26" actId="700"/>
          <ac:spMkLst>
            <pc:docMk/>
            <pc:sldMk cId="3986725521" sldId="261"/>
            <ac:spMk id="23" creationId="{75132688-16D7-4B60-B424-BBAE70D32C5A}"/>
          </ac:spMkLst>
        </pc:spChg>
        <pc:spChg chg="add mod ord">
          <ac:chgData name="Anne Piccin" userId="459eb867c6ccb8ce" providerId="LiveId" clId="{2F2D46A6-BC5D-4E6B-B8D0-BEF451642A81}" dt="2021-06-02T08:16:22.301" v="260" actId="403"/>
          <ac:spMkLst>
            <pc:docMk/>
            <pc:sldMk cId="3986725521" sldId="261"/>
            <ac:spMk id="24" creationId="{4F43217B-C557-4322-B4F9-3699112FC6B8}"/>
          </ac:spMkLst>
        </pc:spChg>
        <pc:spChg chg="add mod ord">
          <ac:chgData name="Anne Piccin" userId="459eb867c6ccb8ce" providerId="LiveId" clId="{2F2D46A6-BC5D-4E6B-B8D0-BEF451642A81}" dt="2021-06-02T19:10:34.813" v="3994"/>
          <ac:spMkLst>
            <pc:docMk/>
            <pc:sldMk cId="3986725521" sldId="261"/>
            <ac:spMk id="25" creationId="{A940DC21-1958-4A89-9CC0-AC8AE5111E96}"/>
          </ac:spMkLst>
        </pc:spChg>
        <pc:spChg chg="add mod ord">
          <ac:chgData name="Anne Piccin" userId="459eb867c6ccb8ce" providerId="LiveId" clId="{2F2D46A6-BC5D-4E6B-B8D0-BEF451642A81}" dt="2021-06-02T19:10:34.813" v="3994"/>
          <ac:spMkLst>
            <pc:docMk/>
            <pc:sldMk cId="3986725521" sldId="261"/>
            <ac:spMk id="26" creationId="{5BFDFB5A-3EF5-4F2B-8E72-13D2EC4AF053}"/>
          </ac:spMkLst>
        </pc:spChg>
        <pc:spChg chg="add mod ord">
          <ac:chgData name="Anne Piccin" userId="459eb867c6ccb8ce" providerId="LiveId" clId="{2F2D46A6-BC5D-4E6B-B8D0-BEF451642A81}" dt="2021-06-02T19:10:34.813" v="3994"/>
          <ac:spMkLst>
            <pc:docMk/>
            <pc:sldMk cId="3986725521" sldId="261"/>
            <ac:spMk id="27" creationId="{2ECD3803-468D-4770-90C6-F818EA6339BF}"/>
          </ac:spMkLst>
        </pc:spChg>
        <pc:spChg chg="add mod ord">
          <ac:chgData name="Anne Piccin" userId="459eb867c6ccb8ce" providerId="LiveId" clId="{2F2D46A6-BC5D-4E6B-B8D0-BEF451642A81}" dt="2021-06-02T19:11:02.325" v="4000" actId="122"/>
          <ac:spMkLst>
            <pc:docMk/>
            <pc:sldMk cId="3986725521" sldId="261"/>
            <ac:spMk id="28" creationId="{73246F44-B6EF-4C5A-9B5B-0716C92F96AE}"/>
          </ac:spMkLst>
        </pc:spChg>
        <pc:spChg chg="add mod ord">
          <ac:chgData name="Anne Piccin" userId="459eb867c6ccb8ce" providerId="LiveId" clId="{2F2D46A6-BC5D-4E6B-B8D0-BEF451642A81}" dt="2021-06-02T21:03:31.818" v="4036" actId="20577"/>
          <ac:spMkLst>
            <pc:docMk/>
            <pc:sldMk cId="3986725521" sldId="261"/>
            <ac:spMk id="29" creationId="{D8101EE8-AEA7-4155-BF18-19621FEEDE90}"/>
          </ac:spMkLst>
        </pc:spChg>
        <pc:spChg chg="add mod ord">
          <ac:chgData name="Anne Piccin" userId="459eb867c6ccb8ce" providerId="LiveId" clId="{2F2D46A6-BC5D-4E6B-B8D0-BEF451642A81}" dt="2021-06-02T21:04:13.068" v="4111" actId="313"/>
          <ac:spMkLst>
            <pc:docMk/>
            <pc:sldMk cId="3986725521" sldId="261"/>
            <ac:spMk id="30" creationId="{E8909E26-A947-4644-A59E-C80614EE228D}"/>
          </ac:spMkLst>
        </pc:spChg>
        <pc:picChg chg="del">
          <ac:chgData name="Anne Piccin" userId="459eb867c6ccb8ce" providerId="LiveId" clId="{2F2D46A6-BC5D-4E6B-B8D0-BEF451642A81}" dt="2021-06-02T08:11:59.867" v="21" actId="700"/>
          <ac:picMkLst>
            <pc:docMk/>
            <pc:sldMk cId="3986725521" sldId="261"/>
            <ac:picMk id="12" creationId="{4AF26941-50B6-4D7B-AE52-225540B7EE73}"/>
          </ac:picMkLst>
        </pc:picChg>
        <pc:cxnChg chg="del">
          <ac:chgData name="Anne Piccin" userId="459eb867c6ccb8ce" providerId="LiveId" clId="{2F2D46A6-BC5D-4E6B-B8D0-BEF451642A81}" dt="2021-06-02T08:11:59.867" v="21" actId="700"/>
          <ac:cxnSpMkLst>
            <pc:docMk/>
            <pc:sldMk cId="3986725521" sldId="261"/>
            <ac:cxnSpMk id="10" creationId="{AD0EF22F-5D3C-4240-8C32-1B20803E5A89}"/>
          </ac:cxnSpMkLst>
        </pc:cxnChg>
        <pc:cxnChg chg="add mod">
          <ac:chgData name="Anne Piccin" userId="459eb867c6ccb8ce" providerId="LiveId" clId="{2F2D46A6-BC5D-4E6B-B8D0-BEF451642A81}" dt="2021-06-02T08:18:25.798" v="268" actId="692"/>
          <ac:cxnSpMkLst>
            <pc:docMk/>
            <pc:sldMk cId="3986725521" sldId="261"/>
            <ac:cxnSpMk id="32" creationId="{C86CCA93-D7A2-451A-81F1-3790A6341BF6}"/>
          </ac:cxnSpMkLst>
        </pc:cxnChg>
        <pc:cxnChg chg="add mod">
          <ac:chgData name="Anne Piccin" userId="459eb867c6ccb8ce" providerId="LiveId" clId="{2F2D46A6-BC5D-4E6B-B8D0-BEF451642A81}" dt="2021-06-02T08:18:25.798" v="268" actId="692"/>
          <ac:cxnSpMkLst>
            <pc:docMk/>
            <pc:sldMk cId="3986725521" sldId="261"/>
            <ac:cxnSpMk id="33" creationId="{DED69CDE-2E26-4C17-8792-6C016D2DA155}"/>
          </ac:cxnSpMkLst>
        </pc:cxnChg>
      </pc:sldChg>
      <pc:sldChg chg="addSp modSp new mod ord modTransition setBg addAnim modAnim">
        <pc:chgData name="Anne Piccin" userId="459eb867c6ccb8ce" providerId="LiveId" clId="{2F2D46A6-BC5D-4E6B-B8D0-BEF451642A81}" dt="2021-06-02T17:00:46.987" v="2851"/>
        <pc:sldMkLst>
          <pc:docMk/>
          <pc:sldMk cId="466975557" sldId="262"/>
        </pc:sldMkLst>
        <pc:spChg chg="mod">
          <ac:chgData name="Anne Piccin" userId="459eb867c6ccb8ce" providerId="LiveId" clId="{2F2D46A6-BC5D-4E6B-B8D0-BEF451642A81}" dt="2021-06-02T08:20:03.230" v="304" actId="6549"/>
          <ac:spMkLst>
            <pc:docMk/>
            <pc:sldMk cId="466975557" sldId="262"/>
            <ac:spMk id="2" creationId="{E0FBB593-0870-4A02-97F6-59752E776EB8}"/>
          </ac:spMkLst>
        </pc:spChg>
        <pc:spChg chg="mod">
          <ac:chgData name="Anne Piccin" userId="459eb867c6ccb8ce" providerId="LiveId" clId="{2F2D46A6-BC5D-4E6B-B8D0-BEF451642A81}" dt="2021-06-02T08:19:47.128" v="295" actId="20578"/>
          <ac:spMkLst>
            <pc:docMk/>
            <pc:sldMk cId="466975557" sldId="262"/>
            <ac:spMk id="3" creationId="{3FC70DA2-9537-4475-94E0-DD95EBFFAC61}"/>
          </ac:spMkLst>
        </pc:spChg>
        <pc:spChg chg="add">
          <ac:chgData name="Anne Piccin" userId="459eb867c6ccb8ce" providerId="LiveId" clId="{2F2D46A6-BC5D-4E6B-B8D0-BEF451642A81}" dt="2021-06-02T08:19:32.172" v="287" actId="26606"/>
          <ac:spMkLst>
            <pc:docMk/>
            <pc:sldMk cId="466975557" sldId="262"/>
            <ac:spMk id="8" creationId="{E770CA6A-B3B0-4826-A91F-B2B1F8922026}"/>
          </ac:spMkLst>
        </pc:spChg>
        <pc:picChg chg="add">
          <ac:chgData name="Anne Piccin" userId="459eb867c6ccb8ce" providerId="LiveId" clId="{2F2D46A6-BC5D-4E6B-B8D0-BEF451642A81}" dt="2021-06-02T08:19:32.172" v="287" actId="26606"/>
          <ac:picMkLst>
            <pc:docMk/>
            <pc:sldMk cId="466975557" sldId="262"/>
            <ac:picMk id="12" creationId="{25128BB7-D1A3-4F7F-98A3-10B5DCE17448}"/>
          </ac:picMkLst>
        </pc:picChg>
        <pc:cxnChg chg="add">
          <ac:chgData name="Anne Piccin" userId="459eb867c6ccb8ce" providerId="LiveId" clId="{2F2D46A6-BC5D-4E6B-B8D0-BEF451642A81}" dt="2021-06-02T08:19:32.172" v="287" actId="26606"/>
          <ac:cxnSpMkLst>
            <pc:docMk/>
            <pc:sldMk cId="466975557" sldId="262"/>
            <ac:cxnSpMk id="10" creationId="{6FE641DB-A503-41DE-ACA6-36B41C6C2BE9}"/>
          </ac:cxnSpMkLst>
        </pc:cxnChg>
      </pc:sldChg>
      <pc:sldChg chg="addSp delSp modSp new del mod modTransition setBg addAnim delAnim setClrOvrMap">
        <pc:chgData name="Anne Piccin" userId="459eb867c6ccb8ce" providerId="LiveId" clId="{2F2D46A6-BC5D-4E6B-B8D0-BEF451642A81}" dt="2021-06-02T17:04:21.963" v="2854" actId="47"/>
        <pc:sldMkLst>
          <pc:docMk/>
          <pc:sldMk cId="3777078986" sldId="263"/>
        </pc:sldMkLst>
        <pc:spChg chg="mod">
          <ac:chgData name="Anne Piccin" userId="459eb867c6ccb8ce" providerId="LiveId" clId="{2F2D46A6-BC5D-4E6B-B8D0-BEF451642A81}" dt="2021-06-02T08:21:53.793" v="321" actId="1076"/>
          <ac:spMkLst>
            <pc:docMk/>
            <pc:sldMk cId="3777078986" sldId="263"/>
            <ac:spMk id="2" creationId="{995A1CDA-BD4D-4F37-8B70-1C206F56719E}"/>
          </ac:spMkLst>
        </pc:spChg>
        <pc:spChg chg="del mod">
          <ac:chgData name="Anne Piccin" userId="459eb867c6ccb8ce" providerId="LiveId" clId="{2F2D46A6-BC5D-4E6B-B8D0-BEF451642A81}" dt="2021-06-02T08:21:43.511" v="320" actId="478"/>
          <ac:spMkLst>
            <pc:docMk/>
            <pc:sldMk cId="3777078986" sldId="263"/>
            <ac:spMk id="3" creationId="{2561A09A-1E63-42E2-B4B8-1B7E7DB5BBE3}"/>
          </ac:spMkLst>
        </pc:spChg>
        <pc:spChg chg="add del">
          <ac:chgData name="Anne Piccin" userId="459eb867c6ccb8ce" providerId="LiveId" clId="{2F2D46A6-BC5D-4E6B-B8D0-BEF451642A81}" dt="2021-06-02T08:21:13.874" v="311" actId="26606"/>
          <ac:spMkLst>
            <pc:docMk/>
            <pc:sldMk cId="3777078986" sldId="263"/>
            <ac:spMk id="8" creationId="{E770CA6A-B3B0-4826-A91F-B2B1F8922026}"/>
          </ac:spMkLst>
        </pc:spChg>
        <pc:spChg chg="add del">
          <ac:chgData name="Anne Piccin" userId="459eb867c6ccb8ce" providerId="LiveId" clId="{2F2D46A6-BC5D-4E6B-B8D0-BEF451642A81}" dt="2021-06-02T08:21:38.769" v="318" actId="26606"/>
          <ac:spMkLst>
            <pc:docMk/>
            <pc:sldMk cId="3777078986" sldId="263"/>
            <ac:spMk id="9" creationId="{8343378B-CD8B-42C8-B5F6-1735FD150F6B}"/>
          </ac:spMkLst>
        </pc:spChg>
        <pc:spChg chg="add del">
          <ac:chgData name="Anne Piccin" userId="459eb867c6ccb8ce" providerId="LiveId" clId="{2F2D46A6-BC5D-4E6B-B8D0-BEF451642A81}" dt="2021-06-02T08:21:19.440" v="313" actId="26606"/>
          <ac:spMkLst>
            <pc:docMk/>
            <pc:sldMk cId="3777078986" sldId="263"/>
            <ac:spMk id="14" creationId="{6E63E7A4-A272-4644-BE74-78D761FC59B2}"/>
          </ac:spMkLst>
        </pc:spChg>
        <pc:spChg chg="add del">
          <ac:chgData name="Anne Piccin" userId="459eb867c6ccb8ce" providerId="LiveId" clId="{2F2D46A6-BC5D-4E6B-B8D0-BEF451642A81}" dt="2021-06-02T08:21:19.440" v="313" actId="26606"/>
          <ac:spMkLst>
            <pc:docMk/>
            <pc:sldMk cId="3777078986" sldId="263"/>
            <ac:spMk id="15" creationId="{503C5846-EA59-4F5C-87F1-D783CEF813B6}"/>
          </ac:spMkLst>
        </pc:spChg>
        <pc:spChg chg="add">
          <ac:chgData name="Anne Piccin" userId="459eb867c6ccb8ce" providerId="LiveId" clId="{2F2D46A6-BC5D-4E6B-B8D0-BEF451642A81}" dt="2021-06-02T08:21:38.802" v="319" actId="26606"/>
          <ac:spMkLst>
            <pc:docMk/>
            <pc:sldMk cId="3777078986" sldId="263"/>
            <ac:spMk id="17" creationId="{9CD9ACDE-8038-488C-AB0C-5FD1A373C8CD}"/>
          </ac:spMkLst>
        </pc:spChg>
        <pc:spChg chg="add del">
          <ac:chgData name="Anne Piccin" userId="459eb867c6ccb8ce" providerId="LiveId" clId="{2F2D46A6-BC5D-4E6B-B8D0-BEF451642A81}" dt="2021-06-02T08:21:31.062" v="316" actId="26606"/>
          <ac:spMkLst>
            <pc:docMk/>
            <pc:sldMk cId="3777078986" sldId="263"/>
            <ac:spMk id="18" creationId="{50496C6C-A85F-426B-9ED1-3444166CE4E1}"/>
          </ac:spMkLst>
        </pc:spChg>
        <pc:spChg chg="add">
          <ac:chgData name="Anne Piccin" userId="459eb867c6ccb8ce" providerId="LiveId" clId="{2F2D46A6-BC5D-4E6B-B8D0-BEF451642A81}" dt="2021-06-02T08:21:38.802" v="319" actId="26606"/>
          <ac:spMkLst>
            <pc:docMk/>
            <pc:sldMk cId="3777078986" sldId="263"/>
            <ac:spMk id="21" creationId="{DA6C2449-5F66-4753-AAA3-4AD81E57A0E5}"/>
          </ac:spMkLst>
        </pc:spChg>
        <pc:picChg chg="add del">
          <ac:chgData name="Anne Piccin" userId="459eb867c6ccb8ce" providerId="LiveId" clId="{2F2D46A6-BC5D-4E6B-B8D0-BEF451642A81}" dt="2021-06-02T08:21:38.769" v="318" actId="26606"/>
          <ac:picMkLst>
            <pc:docMk/>
            <pc:sldMk cId="3777078986" sldId="263"/>
            <ac:picMk id="5" creationId="{5887D2C0-EF0B-44A9-BD28-D98D36A8F1A5}"/>
          </ac:picMkLst>
        </pc:picChg>
        <pc:picChg chg="add del">
          <ac:chgData name="Anne Piccin" userId="459eb867c6ccb8ce" providerId="LiveId" clId="{2F2D46A6-BC5D-4E6B-B8D0-BEF451642A81}" dt="2021-06-02T08:21:13.874" v="311" actId="26606"/>
          <ac:picMkLst>
            <pc:docMk/>
            <pc:sldMk cId="3777078986" sldId="263"/>
            <ac:picMk id="10" creationId="{FDB47024-63DA-46E1-9182-136173A3FCDE}"/>
          </ac:picMkLst>
        </pc:picChg>
        <pc:picChg chg="add del">
          <ac:chgData name="Anne Piccin" userId="459eb867c6ccb8ce" providerId="LiveId" clId="{2F2D46A6-BC5D-4E6B-B8D0-BEF451642A81}" dt="2021-06-02T08:21:38.769" v="318" actId="26606"/>
          <ac:picMkLst>
            <pc:docMk/>
            <pc:sldMk cId="3777078986" sldId="263"/>
            <ac:picMk id="11" creationId="{0B437D4A-C753-4188-A33C-D004EDBF1B0B}"/>
          </ac:picMkLst>
        </pc:picChg>
        <pc:picChg chg="add del">
          <ac:chgData name="Anne Piccin" userId="459eb867c6ccb8ce" providerId="LiveId" clId="{2F2D46A6-BC5D-4E6B-B8D0-BEF451642A81}" dt="2021-06-02T08:21:38.769" v="318" actId="26606"/>
          <ac:picMkLst>
            <pc:docMk/>
            <pc:sldMk cId="3777078986" sldId="263"/>
            <ac:picMk id="13" creationId="{DDC12A77-997B-4938-83F6-824354F8AD5E}"/>
          </ac:picMkLst>
        </pc:picChg>
        <pc:picChg chg="add del">
          <ac:chgData name="Anne Piccin" userId="459eb867c6ccb8ce" providerId="LiveId" clId="{2F2D46A6-BC5D-4E6B-B8D0-BEF451642A81}" dt="2021-06-02T08:21:19.440" v="313" actId="26606"/>
          <ac:picMkLst>
            <pc:docMk/>
            <pc:sldMk cId="3777078986" sldId="263"/>
            <ac:picMk id="16" creationId="{E255A13C-63F9-4F91-B28A-52F7B007D50A}"/>
          </ac:picMkLst>
        </pc:picChg>
        <pc:picChg chg="add del">
          <ac:chgData name="Anne Piccin" userId="459eb867c6ccb8ce" providerId="LiveId" clId="{2F2D46A6-BC5D-4E6B-B8D0-BEF451642A81}" dt="2021-06-02T08:21:31.062" v="316" actId="26606"/>
          <ac:picMkLst>
            <pc:docMk/>
            <pc:sldMk cId="3777078986" sldId="263"/>
            <ac:picMk id="20" creationId="{4AF26941-50B6-4D7B-AE52-225540B7EE73}"/>
          </ac:picMkLst>
        </pc:picChg>
        <pc:picChg chg="add">
          <ac:chgData name="Anne Piccin" userId="459eb867c6ccb8ce" providerId="LiveId" clId="{2F2D46A6-BC5D-4E6B-B8D0-BEF451642A81}" dt="2021-06-02T08:21:38.802" v="319" actId="26606"/>
          <ac:picMkLst>
            <pc:docMk/>
            <pc:sldMk cId="3777078986" sldId="263"/>
            <ac:picMk id="22" creationId="{CD0D7273-5B64-4961-B265-440B9FB9E6E5}"/>
          </ac:picMkLst>
        </pc:picChg>
        <pc:cxnChg chg="add del">
          <ac:chgData name="Anne Piccin" userId="459eb867c6ccb8ce" providerId="LiveId" clId="{2F2D46A6-BC5D-4E6B-B8D0-BEF451642A81}" dt="2021-06-02T08:21:13.874" v="311" actId="26606"/>
          <ac:cxnSpMkLst>
            <pc:docMk/>
            <pc:sldMk cId="3777078986" sldId="263"/>
            <ac:cxnSpMk id="12" creationId="{6FE641DB-A503-41DE-ACA6-36B41C6C2BE9}"/>
          </ac:cxnSpMkLst>
        </pc:cxnChg>
        <pc:cxnChg chg="add del">
          <ac:chgData name="Anne Piccin" userId="459eb867c6ccb8ce" providerId="LiveId" clId="{2F2D46A6-BC5D-4E6B-B8D0-BEF451642A81}" dt="2021-06-02T08:21:31.062" v="316" actId="26606"/>
          <ac:cxnSpMkLst>
            <pc:docMk/>
            <pc:sldMk cId="3777078986" sldId="263"/>
            <ac:cxnSpMk id="19" creationId="{AD0EF22F-5D3C-4240-8C32-1B20803E5A89}"/>
          </ac:cxnSpMkLst>
        </pc:cxnChg>
      </pc:sldChg>
      <pc:sldChg chg="addSp delSp modSp new mod modTransition setBg modClrScheme modAnim chgLayout">
        <pc:chgData name="Anne Piccin" userId="459eb867c6ccb8ce" providerId="LiveId" clId="{2F2D46A6-BC5D-4E6B-B8D0-BEF451642A81}" dt="2021-06-02T16:54:01.695" v="2844"/>
        <pc:sldMkLst>
          <pc:docMk/>
          <pc:sldMk cId="2315930432" sldId="264"/>
        </pc:sldMkLst>
        <pc:spChg chg="mod ord">
          <ac:chgData name="Anne Piccin" userId="459eb867c6ccb8ce" providerId="LiveId" clId="{2F2D46A6-BC5D-4E6B-B8D0-BEF451642A81}" dt="2021-06-02T12:54:35" v="982" actId="313"/>
          <ac:spMkLst>
            <pc:docMk/>
            <pc:sldMk cId="2315930432" sldId="264"/>
            <ac:spMk id="2" creationId="{48701F61-35ED-456A-BB6D-23884B0C328A}"/>
          </ac:spMkLst>
        </pc:spChg>
        <pc:spChg chg="add del mod ord">
          <ac:chgData name="Anne Piccin" userId="459eb867c6ccb8ce" providerId="LiveId" clId="{2F2D46A6-BC5D-4E6B-B8D0-BEF451642A81}" dt="2021-06-02T12:52:08.330" v="969" actId="14100"/>
          <ac:spMkLst>
            <pc:docMk/>
            <pc:sldMk cId="2315930432" sldId="264"/>
            <ac:spMk id="3" creationId="{82D37091-0978-47A9-8C70-6CC015EC7AA9}"/>
          </ac:spMkLst>
        </pc:spChg>
        <pc:spChg chg="add del mod ord">
          <ac:chgData name="Anne Piccin" userId="459eb867c6ccb8ce" providerId="LiveId" clId="{2F2D46A6-BC5D-4E6B-B8D0-BEF451642A81}" dt="2021-06-02T08:22:15.774" v="343" actId="700"/>
          <ac:spMkLst>
            <pc:docMk/>
            <pc:sldMk cId="2315930432" sldId="264"/>
            <ac:spMk id="4" creationId="{157267DB-3669-4460-8B5F-AFB0C906F08F}"/>
          </ac:spMkLst>
        </pc:spChg>
        <pc:spChg chg="add del mod ord">
          <ac:chgData name="Anne Piccin" userId="459eb867c6ccb8ce" providerId="LiveId" clId="{2F2D46A6-BC5D-4E6B-B8D0-BEF451642A81}" dt="2021-06-02T08:22:15.774" v="343" actId="700"/>
          <ac:spMkLst>
            <pc:docMk/>
            <pc:sldMk cId="2315930432" sldId="264"/>
            <ac:spMk id="5" creationId="{2F65201B-DF41-4DF9-9D34-1D2E0C85397B}"/>
          </ac:spMkLst>
        </pc:spChg>
        <pc:spChg chg="add del mod ord">
          <ac:chgData name="Anne Piccin" userId="459eb867c6ccb8ce" providerId="LiveId" clId="{2F2D46A6-BC5D-4E6B-B8D0-BEF451642A81}" dt="2021-06-02T08:22:15.774" v="343" actId="700"/>
          <ac:spMkLst>
            <pc:docMk/>
            <pc:sldMk cId="2315930432" sldId="264"/>
            <ac:spMk id="6" creationId="{2A2888B3-3900-4427-A80D-27E0F60437BE}"/>
          </ac:spMkLst>
        </pc:spChg>
        <pc:spChg chg="add del mod ord">
          <ac:chgData name="Anne Piccin" userId="459eb867c6ccb8ce" providerId="LiveId" clId="{2F2D46A6-BC5D-4E6B-B8D0-BEF451642A81}" dt="2021-06-02T08:22:15.774" v="343" actId="700"/>
          <ac:spMkLst>
            <pc:docMk/>
            <pc:sldMk cId="2315930432" sldId="264"/>
            <ac:spMk id="7" creationId="{EB090FBF-4A76-406D-83A5-58CBD9158A11}"/>
          </ac:spMkLst>
        </pc:spChg>
        <pc:spChg chg="add del">
          <ac:chgData name="Anne Piccin" userId="459eb867c6ccb8ce" providerId="LiveId" clId="{2F2D46A6-BC5D-4E6B-B8D0-BEF451642A81}" dt="2021-06-02T08:22:29.162" v="345" actId="26606"/>
          <ac:spMkLst>
            <pc:docMk/>
            <pc:sldMk cId="2315930432" sldId="264"/>
            <ac:spMk id="8" creationId="{934B872D-6FE9-472A-9E92-342E41DA7C2B}"/>
          </ac:spMkLst>
        </pc:spChg>
        <pc:spChg chg="add mod">
          <ac:chgData name="Anne Piccin" userId="459eb867c6ccb8ce" providerId="LiveId" clId="{2F2D46A6-BC5D-4E6B-B8D0-BEF451642A81}" dt="2021-06-02T12:31:19.587" v="741" actId="255"/>
          <ac:spMkLst>
            <pc:docMk/>
            <pc:sldMk cId="2315930432" sldId="264"/>
            <ac:spMk id="9" creationId="{7CF01C06-7FA6-45AA-A753-0B62A366D2B0}"/>
          </ac:spMkLst>
        </pc:spChg>
        <pc:spChg chg="add del">
          <ac:chgData name="Anne Piccin" userId="459eb867c6ccb8ce" providerId="LiveId" clId="{2F2D46A6-BC5D-4E6B-B8D0-BEF451642A81}" dt="2021-06-02T08:22:29.162" v="345" actId="26606"/>
          <ac:spMkLst>
            <pc:docMk/>
            <pc:sldMk cId="2315930432" sldId="264"/>
            <ac:spMk id="10" creationId="{488DEBA6-2ED2-4FED-8AAB-2F855348DDCC}"/>
          </ac:spMkLst>
        </pc:spChg>
        <pc:spChg chg="add del mod">
          <ac:chgData name="Anne Piccin" userId="459eb867c6ccb8ce" providerId="LiveId" clId="{2F2D46A6-BC5D-4E6B-B8D0-BEF451642A81}" dt="2021-06-02T08:25:48.356" v="541" actId="478"/>
          <ac:spMkLst>
            <pc:docMk/>
            <pc:sldMk cId="2315930432" sldId="264"/>
            <ac:spMk id="11" creationId="{B34ED3AE-85EB-4C4F-9FF2-D96A174CE121}"/>
          </ac:spMkLst>
        </pc:spChg>
        <pc:spChg chg="add del mod">
          <ac:chgData name="Anne Piccin" userId="459eb867c6ccb8ce" providerId="LiveId" clId="{2F2D46A6-BC5D-4E6B-B8D0-BEF451642A81}" dt="2021-06-02T12:51:15.607" v="909" actId="478"/>
          <ac:spMkLst>
            <pc:docMk/>
            <pc:sldMk cId="2315930432" sldId="264"/>
            <ac:spMk id="13" creationId="{2F86DEAB-ACBD-4B55-88B8-4BA9645A1B97}"/>
          </ac:spMkLst>
        </pc:spChg>
        <pc:spChg chg="add">
          <ac:chgData name="Anne Piccin" userId="459eb867c6ccb8ce" providerId="LiveId" clId="{2F2D46A6-BC5D-4E6B-B8D0-BEF451642A81}" dt="2021-06-02T08:22:29.177" v="346" actId="26606"/>
          <ac:spMkLst>
            <pc:docMk/>
            <pc:sldMk cId="2315930432" sldId="264"/>
            <ac:spMk id="14" creationId="{EFECDA1F-977F-40AF-840D-D05BB091DD65}"/>
          </ac:spMkLst>
        </pc:spChg>
        <pc:spChg chg="add">
          <ac:chgData name="Anne Piccin" userId="459eb867c6ccb8ce" providerId="LiveId" clId="{2F2D46A6-BC5D-4E6B-B8D0-BEF451642A81}" dt="2021-06-02T08:22:29.177" v="346" actId="26606"/>
          <ac:spMkLst>
            <pc:docMk/>
            <pc:sldMk cId="2315930432" sldId="264"/>
            <ac:spMk id="15" creationId="{BB9FECD2-89B7-4AC3-8D54-9733D60AF259}"/>
          </ac:spMkLst>
        </pc:spChg>
        <pc:spChg chg="add mod">
          <ac:chgData name="Anne Piccin" userId="459eb867c6ccb8ce" providerId="LiveId" clId="{2F2D46A6-BC5D-4E6B-B8D0-BEF451642A81}" dt="2021-06-02T13:07:52.298" v="1304" actId="113"/>
          <ac:spMkLst>
            <pc:docMk/>
            <pc:sldMk cId="2315930432" sldId="264"/>
            <ac:spMk id="17" creationId="{D0D53B35-A49A-47B8-A825-A65FB719420A}"/>
          </ac:spMkLst>
        </pc:spChg>
        <pc:spChg chg="add mod">
          <ac:chgData name="Anne Piccin" userId="459eb867c6ccb8ce" providerId="LiveId" clId="{2F2D46A6-BC5D-4E6B-B8D0-BEF451642A81}" dt="2021-06-02T12:31:19.587" v="741" actId="255"/>
          <ac:spMkLst>
            <pc:docMk/>
            <pc:sldMk cId="2315930432" sldId="264"/>
            <ac:spMk id="18" creationId="{978A7634-7017-43F3-ADC8-26C593E95959}"/>
          </ac:spMkLst>
        </pc:spChg>
        <pc:spChg chg="add mod">
          <ac:chgData name="Anne Piccin" userId="459eb867c6ccb8ce" providerId="LiveId" clId="{2F2D46A6-BC5D-4E6B-B8D0-BEF451642A81}" dt="2021-06-02T13:07:43.069" v="1303" actId="20577"/>
          <ac:spMkLst>
            <pc:docMk/>
            <pc:sldMk cId="2315930432" sldId="264"/>
            <ac:spMk id="19" creationId="{F346544F-6411-4C42-8C28-72F7C8C9D273}"/>
          </ac:spMkLst>
        </pc:spChg>
        <pc:spChg chg="add mod">
          <ac:chgData name="Anne Piccin" userId="459eb867c6ccb8ce" providerId="LiveId" clId="{2F2D46A6-BC5D-4E6B-B8D0-BEF451642A81}" dt="2021-06-02T12:31:19.587" v="741" actId="255"/>
          <ac:spMkLst>
            <pc:docMk/>
            <pc:sldMk cId="2315930432" sldId="264"/>
            <ac:spMk id="20" creationId="{4CF69D15-4254-439E-875B-EA54B92703E4}"/>
          </ac:spMkLst>
        </pc:spChg>
        <pc:picChg chg="add del">
          <ac:chgData name="Anne Piccin" userId="459eb867c6ccb8ce" providerId="LiveId" clId="{2F2D46A6-BC5D-4E6B-B8D0-BEF451642A81}" dt="2021-06-02T08:22:29.162" v="345" actId="26606"/>
          <ac:picMkLst>
            <pc:docMk/>
            <pc:sldMk cId="2315930432" sldId="264"/>
            <ac:picMk id="12" creationId="{B370FEC3-7536-4FD5-8238-89CFDC7A31CF}"/>
          </ac:picMkLst>
        </pc:picChg>
        <pc:picChg chg="add">
          <ac:chgData name="Anne Piccin" userId="459eb867c6ccb8ce" providerId="LiveId" clId="{2F2D46A6-BC5D-4E6B-B8D0-BEF451642A81}" dt="2021-06-02T08:22:29.177" v="346" actId="26606"/>
          <ac:picMkLst>
            <pc:docMk/>
            <pc:sldMk cId="2315930432" sldId="264"/>
            <ac:picMk id="16" creationId="{FC08AE55-DC11-408E-A6F9-965EAF1472D3}"/>
          </ac:picMkLst>
        </pc:picChg>
        <pc:cxnChg chg="add mod">
          <ac:chgData name="Anne Piccin" userId="459eb867c6ccb8ce" providerId="LiveId" clId="{2F2D46A6-BC5D-4E6B-B8D0-BEF451642A81}" dt="2021-06-02T12:50:50.096" v="905"/>
          <ac:cxnSpMkLst>
            <pc:docMk/>
            <pc:sldMk cId="2315930432" sldId="264"/>
            <ac:cxnSpMk id="21" creationId="{32C891D0-2164-40AD-84E9-E4B8DEA82EAE}"/>
          </ac:cxnSpMkLst>
        </pc:cxnChg>
        <pc:cxnChg chg="add mod">
          <ac:chgData name="Anne Piccin" userId="459eb867c6ccb8ce" providerId="LiveId" clId="{2F2D46A6-BC5D-4E6B-B8D0-BEF451642A81}" dt="2021-06-02T12:51:09.239" v="908" actId="1076"/>
          <ac:cxnSpMkLst>
            <pc:docMk/>
            <pc:sldMk cId="2315930432" sldId="264"/>
            <ac:cxnSpMk id="22" creationId="{8BA88D21-E339-43F7-8DAB-6D44ED18CECC}"/>
          </ac:cxnSpMkLst>
        </pc:cxnChg>
      </pc:sldChg>
      <pc:sldChg chg="addSp delSp modSp new mod ord modTransition setBg modClrScheme modAnim setClrOvrMap delDesignElem chgLayout">
        <pc:chgData name="Anne Piccin" userId="459eb867c6ccb8ce" providerId="LiveId" clId="{2F2D46A6-BC5D-4E6B-B8D0-BEF451642A81}" dt="2021-06-02T19:29:45.111" v="4006"/>
        <pc:sldMkLst>
          <pc:docMk/>
          <pc:sldMk cId="2953145907" sldId="265"/>
        </pc:sldMkLst>
        <pc:spChg chg="del mod ord">
          <ac:chgData name="Anne Piccin" userId="459eb867c6ccb8ce" providerId="LiveId" clId="{2F2D46A6-BC5D-4E6B-B8D0-BEF451642A81}" dt="2021-06-02T12:31:56.334" v="745" actId="700"/>
          <ac:spMkLst>
            <pc:docMk/>
            <pc:sldMk cId="2953145907" sldId="265"/>
            <ac:spMk id="2" creationId="{1BBFC9F4-F26E-4209-8843-6C39563A33D9}"/>
          </ac:spMkLst>
        </pc:spChg>
        <pc:spChg chg="del">
          <ac:chgData name="Anne Piccin" userId="459eb867c6ccb8ce" providerId="LiveId" clId="{2F2D46A6-BC5D-4E6B-B8D0-BEF451642A81}" dt="2021-06-02T12:31:56.334" v="745" actId="700"/>
          <ac:spMkLst>
            <pc:docMk/>
            <pc:sldMk cId="2953145907" sldId="265"/>
            <ac:spMk id="3" creationId="{BE05FDB9-3729-4946-A7A5-B45733DCE3C3}"/>
          </ac:spMkLst>
        </pc:spChg>
        <pc:spChg chg="add mod ord">
          <ac:chgData name="Anne Piccin" userId="459eb867c6ccb8ce" providerId="LiveId" clId="{2F2D46A6-BC5D-4E6B-B8D0-BEF451642A81}" dt="2021-06-02T12:46:37.144" v="869" actId="20577"/>
          <ac:spMkLst>
            <pc:docMk/>
            <pc:sldMk cId="2953145907" sldId="265"/>
            <ac:spMk id="4" creationId="{08494F3A-4137-4D03-A4C0-1DB51B6C4325}"/>
          </ac:spMkLst>
        </pc:spChg>
        <pc:spChg chg="add mod ord">
          <ac:chgData name="Anne Piccin" userId="459eb867c6ccb8ce" providerId="LiveId" clId="{2F2D46A6-BC5D-4E6B-B8D0-BEF451642A81}" dt="2021-06-02T12:45:20.335" v="829" actId="403"/>
          <ac:spMkLst>
            <pc:docMk/>
            <pc:sldMk cId="2953145907" sldId="265"/>
            <ac:spMk id="5" creationId="{4B32CFB7-077C-4D41-B225-6C4B03975F0F}"/>
          </ac:spMkLst>
        </pc:spChg>
        <pc:spChg chg="add mod ord">
          <ac:chgData name="Anne Piccin" userId="459eb867c6ccb8ce" providerId="LiveId" clId="{2F2D46A6-BC5D-4E6B-B8D0-BEF451642A81}" dt="2021-06-02T12:45:38.624" v="832" actId="121"/>
          <ac:spMkLst>
            <pc:docMk/>
            <pc:sldMk cId="2953145907" sldId="265"/>
            <ac:spMk id="8" creationId="{B716B696-8556-4781-ADE2-C0BC23F55A1B}"/>
          </ac:spMkLst>
        </pc:spChg>
        <pc:spChg chg="add mod">
          <ac:chgData name="Anne Piccin" userId="459eb867c6ccb8ce" providerId="LiveId" clId="{2F2D46A6-BC5D-4E6B-B8D0-BEF451642A81}" dt="2021-06-02T12:45:44.787" v="833" actId="1076"/>
          <ac:spMkLst>
            <pc:docMk/>
            <pc:sldMk cId="2953145907" sldId="265"/>
            <ac:spMk id="9" creationId="{8A3170C9-6DCF-41CE-A61C-A47EB15CB7FF}"/>
          </ac:spMkLst>
        </pc:spChg>
        <pc:spChg chg="add del">
          <ac:chgData name="Anne Piccin" userId="459eb867c6ccb8ce" providerId="LiveId" clId="{2F2D46A6-BC5D-4E6B-B8D0-BEF451642A81}" dt="2021-06-02T12:33:02.739" v="788" actId="26606"/>
          <ac:spMkLst>
            <pc:docMk/>
            <pc:sldMk cId="2953145907" sldId="265"/>
            <ac:spMk id="10" creationId="{E770CA6A-B3B0-4826-A91F-B2B1F8922026}"/>
          </ac:spMkLst>
        </pc:spChg>
        <pc:spChg chg="add del">
          <ac:chgData name="Anne Piccin" userId="459eb867c6ccb8ce" providerId="LiveId" clId="{2F2D46A6-BC5D-4E6B-B8D0-BEF451642A81}" dt="2021-06-02T12:33:55.815" v="811" actId="700"/>
          <ac:spMkLst>
            <pc:docMk/>
            <pc:sldMk cId="2953145907" sldId="265"/>
            <ac:spMk id="16" creationId="{E770CA6A-B3B0-4826-A91F-B2B1F8922026}"/>
          </ac:spMkLst>
        </pc:spChg>
        <pc:picChg chg="add del">
          <ac:chgData name="Anne Piccin" userId="459eb867c6ccb8ce" providerId="LiveId" clId="{2F2D46A6-BC5D-4E6B-B8D0-BEF451642A81}" dt="2021-06-02T12:33:02.739" v="788" actId="26606"/>
          <ac:picMkLst>
            <pc:docMk/>
            <pc:sldMk cId="2953145907" sldId="265"/>
            <ac:picMk id="14" creationId="{25128BB7-D1A3-4F7F-98A3-10B5DCE17448}"/>
          </ac:picMkLst>
        </pc:picChg>
        <pc:picChg chg="add del">
          <ac:chgData name="Anne Piccin" userId="459eb867c6ccb8ce" providerId="LiveId" clId="{2F2D46A6-BC5D-4E6B-B8D0-BEF451642A81}" dt="2021-06-02T12:33:55.815" v="811" actId="700"/>
          <ac:picMkLst>
            <pc:docMk/>
            <pc:sldMk cId="2953145907" sldId="265"/>
            <ac:picMk id="17" creationId="{FDB47024-63DA-46E1-9182-136173A3FCDE}"/>
          </ac:picMkLst>
        </pc:picChg>
        <pc:cxnChg chg="add del">
          <ac:chgData name="Anne Piccin" userId="459eb867c6ccb8ce" providerId="LiveId" clId="{2F2D46A6-BC5D-4E6B-B8D0-BEF451642A81}" dt="2021-06-02T12:33:48.070" v="810" actId="478"/>
          <ac:cxnSpMkLst>
            <pc:docMk/>
            <pc:sldMk cId="2953145907" sldId="265"/>
            <ac:cxnSpMk id="7" creationId="{2BF5A59A-8AA5-49D9-AB02-B6A8176C070F}"/>
          </ac:cxnSpMkLst>
        </pc:cxnChg>
        <pc:cxnChg chg="add del">
          <ac:chgData name="Anne Piccin" userId="459eb867c6ccb8ce" providerId="LiveId" clId="{2F2D46A6-BC5D-4E6B-B8D0-BEF451642A81}" dt="2021-06-02T12:33:02.739" v="788" actId="26606"/>
          <ac:cxnSpMkLst>
            <pc:docMk/>
            <pc:sldMk cId="2953145907" sldId="265"/>
            <ac:cxnSpMk id="12" creationId="{6FE641DB-A503-41DE-ACA6-36B41C6C2BE9}"/>
          </ac:cxnSpMkLst>
        </pc:cxnChg>
        <pc:cxnChg chg="add del">
          <ac:chgData name="Anne Piccin" userId="459eb867c6ccb8ce" providerId="LiveId" clId="{2F2D46A6-BC5D-4E6B-B8D0-BEF451642A81}" dt="2021-06-02T12:33:55.815" v="811" actId="700"/>
          <ac:cxnSpMkLst>
            <pc:docMk/>
            <pc:sldMk cId="2953145907" sldId="265"/>
            <ac:cxnSpMk id="18" creationId="{6FE641DB-A503-41DE-ACA6-36B41C6C2BE9}"/>
          </ac:cxnSpMkLst>
        </pc:cxnChg>
      </pc:sldChg>
      <pc:sldChg chg="addSp delSp modSp new del mod">
        <pc:chgData name="Anne Piccin" userId="459eb867c6ccb8ce" providerId="LiveId" clId="{2F2D46A6-BC5D-4E6B-B8D0-BEF451642A81}" dt="2021-06-02T13:10:23.530" v="1416" actId="2696"/>
        <pc:sldMkLst>
          <pc:docMk/>
          <pc:sldMk cId="3909648067" sldId="266"/>
        </pc:sldMkLst>
        <pc:spChg chg="add mod">
          <ac:chgData name="Anne Piccin" userId="459eb867c6ccb8ce" providerId="LiveId" clId="{2F2D46A6-BC5D-4E6B-B8D0-BEF451642A81}" dt="2021-06-02T13:09:00.681" v="1366" actId="1076"/>
          <ac:spMkLst>
            <pc:docMk/>
            <pc:sldMk cId="3909648067" sldId="266"/>
            <ac:spMk id="2" creationId="{4E78F923-E9CA-4D39-8A3B-AE7823CB652D}"/>
          </ac:spMkLst>
        </pc:spChg>
        <pc:spChg chg="add mod">
          <ac:chgData name="Anne Piccin" userId="459eb867c6ccb8ce" providerId="LiveId" clId="{2F2D46A6-BC5D-4E6B-B8D0-BEF451642A81}" dt="2021-06-02T13:09:26.582" v="1374" actId="20577"/>
          <ac:spMkLst>
            <pc:docMk/>
            <pc:sldMk cId="3909648067" sldId="266"/>
            <ac:spMk id="3" creationId="{DF37085E-B2F5-476B-8DC3-9F989A0E70F6}"/>
          </ac:spMkLst>
        </pc:spChg>
        <pc:spChg chg="add mod">
          <ac:chgData name="Anne Piccin" userId="459eb867c6ccb8ce" providerId="LiveId" clId="{2F2D46A6-BC5D-4E6B-B8D0-BEF451642A81}" dt="2021-06-02T13:09:21.128" v="1371" actId="1076"/>
          <ac:spMkLst>
            <pc:docMk/>
            <pc:sldMk cId="3909648067" sldId="266"/>
            <ac:spMk id="4" creationId="{D124521E-72D3-4AA4-ACA7-CF3A17E2D1E3}"/>
          </ac:spMkLst>
        </pc:spChg>
        <pc:spChg chg="add mod">
          <ac:chgData name="Anne Piccin" userId="459eb867c6ccb8ce" providerId="LiveId" clId="{2F2D46A6-BC5D-4E6B-B8D0-BEF451642A81}" dt="2021-06-02T13:08:23.413" v="1334" actId="5793"/>
          <ac:spMkLst>
            <pc:docMk/>
            <pc:sldMk cId="3909648067" sldId="266"/>
            <ac:spMk id="5" creationId="{A89925D6-EA12-4A53-9734-C827A2377426}"/>
          </ac:spMkLst>
        </pc:spChg>
        <pc:spChg chg="add del mod">
          <ac:chgData name="Anne Piccin" userId="459eb867c6ccb8ce" providerId="LiveId" clId="{2F2D46A6-BC5D-4E6B-B8D0-BEF451642A81}" dt="2021-06-02T13:09:12.663" v="1370" actId="478"/>
          <ac:spMkLst>
            <pc:docMk/>
            <pc:sldMk cId="3909648067" sldId="266"/>
            <ac:spMk id="6" creationId="{CF97AD49-D389-48BC-B766-1C8AA434DB60}"/>
          </ac:spMkLst>
        </pc:spChg>
      </pc:sldChg>
      <pc:sldChg chg="delSp modSp add mod modTransition delAnim modAnim">
        <pc:chgData name="Anne Piccin" userId="459eb867c6ccb8ce" providerId="LiveId" clId="{2F2D46A6-BC5D-4E6B-B8D0-BEF451642A81}" dt="2021-06-02T21:05:33.620" v="4182" actId="1035"/>
        <pc:sldMkLst>
          <pc:docMk/>
          <pc:sldMk cId="57869076" sldId="267"/>
        </pc:sldMkLst>
        <pc:spChg chg="mod">
          <ac:chgData name="Anne Piccin" userId="459eb867c6ccb8ce" providerId="LiveId" clId="{2F2D46A6-BC5D-4E6B-B8D0-BEF451642A81}" dt="2021-06-02T21:05:33.620" v="4182" actId="1035"/>
          <ac:spMkLst>
            <pc:docMk/>
            <pc:sldMk cId="57869076" sldId="267"/>
            <ac:spMk id="2" creationId="{4E78F923-E9CA-4D39-8A3B-AE7823CB652D}"/>
          </ac:spMkLst>
        </pc:spChg>
        <pc:spChg chg="del mod">
          <ac:chgData name="Anne Piccin" userId="459eb867c6ccb8ce" providerId="LiveId" clId="{2F2D46A6-BC5D-4E6B-B8D0-BEF451642A81}" dt="2021-06-02T19:17:29.089" v="4004" actId="478"/>
          <ac:spMkLst>
            <pc:docMk/>
            <pc:sldMk cId="57869076" sldId="267"/>
            <ac:spMk id="3" creationId="{DF37085E-B2F5-476B-8DC3-9F989A0E70F6}"/>
          </ac:spMkLst>
        </pc:spChg>
        <pc:spChg chg="mod">
          <ac:chgData name="Anne Piccin" userId="459eb867c6ccb8ce" providerId="LiveId" clId="{2F2D46A6-BC5D-4E6B-B8D0-BEF451642A81}" dt="2021-06-02T21:05:33.620" v="4182" actId="1035"/>
          <ac:spMkLst>
            <pc:docMk/>
            <pc:sldMk cId="57869076" sldId="267"/>
            <ac:spMk id="4" creationId="{D124521E-72D3-4AA4-ACA7-CF3A17E2D1E3}"/>
          </ac:spMkLst>
        </pc:spChg>
      </pc:sldChg>
      <pc:sldChg chg="addSp delSp modSp new mod modTransition setBg modClrScheme chgLayout">
        <pc:chgData name="Anne Piccin" userId="459eb867c6ccb8ce" providerId="LiveId" clId="{2F2D46A6-BC5D-4E6B-B8D0-BEF451642A81}" dt="2021-06-02T21:06:12.987" v="4217" actId="20577"/>
        <pc:sldMkLst>
          <pc:docMk/>
          <pc:sldMk cId="1223987060" sldId="268"/>
        </pc:sldMkLst>
        <pc:spChg chg="mod ord">
          <ac:chgData name="Anne Piccin" userId="459eb867c6ccb8ce" providerId="LiveId" clId="{2F2D46A6-BC5D-4E6B-B8D0-BEF451642A81}" dt="2021-06-02T21:06:12.987" v="4217" actId="20577"/>
          <ac:spMkLst>
            <pc:docMk/>
            <pc:sldMk cId="1223987060" sldId="268"/>
            <ac:spMk id="2" creationId="{2DDDD4BE-30DC-4C32-9BEF-61B06EEDD590}"/>
          </ac:spMkLst>
        </pc:spChg>
        <pc:spChg chg="del">
          <ac:chgData name="Anne Piccin" userId="459eb867c6ccb8ce" providerId="LiveId" clId="{2F2D46A6-BC5D-4E6B-B8D0-BEF451642A81}" dt="2021-06-02T13:10:41.478" v="1423" actId="700"/>
          <ac:spMkLst>
            <pc:docMk/>
            <pc:sldMk cId="1223987060" sldId="268"/>
            <ac:spMk id="3" creationId="{B1BBD99C-4F61-48C9-8F20-F28C124B66E4}"/>
          </ac:spMkLst>
        </pc:spChg>
        <pc:spChg chg="add del">
          <ac:chgData name="Anne Piccin" userId="459eb867c6ccb8ce" providerId="LiveId" clId="{2F2D46A6-BC5D-4E6B-B8D0-BEF451642A81}" dt="2021-06-02T13:14:19.919" v="1567" actId="26606"/>
          <ac:spMkLst>
            <pc:docMk/>
            <pc:sldMk cId="1223987060" sldId="268"/>
            <ac:spMk id="11" creationId="{50496C6C-A85F-426B-9ED1-3444166CE4E1}"/>
          </ac:spMkLst>
        </pc:spChg>
        <pc:spChg chg="add">
          <ac:chgData name="Anne Piccin" userId="459eb867c6ccb8ce" providerId="LiveId" clId="{2F2D46A6-BC5D-4E6B-B8D0-BEF451642A81}" dt="2021-06-02T13:14:19.919" v="1567" actId="26606"/>
          <ac:spMkLst>
            <pc:docMk/>
            <pc:sldMk cId="1223987060" sldId="268"/>
            <ac:spMk id="24" creationId="{E770CA6A-B3B0-4826-A91F-B2B1F8922026}"/>
          </ac:spMkLst>
        </pc:spChg>
        <pc:picChg chg="add del">
          <ac:chgData name="Anne Piccin" userId="459eb867c6ccb8ce" providerId="LiveId" clId="{2F2D46A6-BC5D-4E6B-B8D0-BEF451642A81}" dt="2021-06-02T13:14:19.919" v="1567" actId="26606"/>
          <ac:picMkLst>
            <pc:docMk/>
            <pc:sldMk cId="1223987060" sldId="268"/>
            <ac:picMk id="7" creationId="{A932DB99-93A2-40E5-BC49-E211DCC03CA7}"/>
          </ac:picMkLst>
        </pc:picChg>
        <pc:picChg chg="add del">
          <ac:chgData name="Anne Piccin" userId="459eb867c6ccb8ce" providerId="LiveId" clId="{2F2D46A6-BC5D-4E6B-B8D0-BEF451642A81}" dt="2021-06-02T13:14:19.919" v="1567" actId="26606"/>
          <ac:picMkLst>
            <pc:docMk/>
            <pc:sldMk cId="1223987060" sldId="268"/>
            <ac:picMk id="9" creationId="{2A48D323-B3EB-44BB-ABAA-D89B3AF28FA7}"/>
          </ac:picMkLst>
        </pc:picChg>
        <pc:picChg chg="add del">
          <ac:chgData name="Anne Piccin" userId="459eb867c6ccb8ce" providerId="LiveId" clId="{2F2D46A6-BC5D-4E6B-B8D0-BEF451642A81}" dt="2021-06-02T13:14:19.919" v="1567" actId="26606"/>
          <ac:picMkLst>
            <pc:docMk/>
            <pc:sldMk cId="1223987060" sldId="268"/>
            <ac:picMk id="15" creationId="{4AF26941-50B6-4D7B-AE52-225540B7EE73}"/>
          </ac:picMkLst>
        </pc:picChg>
        <pc:picChg chg="add">
          <ac:chgData name="Anne Piccin" userId="459eb867c6ccb8ce" providerId="LiveId" clId="{2F2D46A6-BC5D-4E6B-B8D0-BEF451642A81}" dt="2021-06-02T13:14:19.919" v="1567" actId="26606"/>
          <ac:picMkLst>
            <pc:docMk/>
            <pc:sldMk cId="1223987060" sldId="268"/>
            <ac:picMk id="20" creationId="{A932DB99-93A2-40E5-BC49-E211DCC03CA7}"/>
          </ac:picMkLst>
        </pc:picChg>
        <pc:picChg chg="add">
          <ac:chgData name="Anne Piccin" userId="459eb867c6ccb8ce" providerId="LiveId" clId="{2F2D46A6-BC5D-4E6B-B8D0-BEF451642A81}" dt="2021-06-02T13:14:19.919" v="1567" actId="26606"/>
          <ac:picMkLst>
            <pc:docMk/>
            <pc:sldMk cId="1223987060" sldId="268"/>
            <ac:picMk id="22" creationId="{2A48D323-B3EB-44BB-ABAA-D89B3AF28FA7}"/>
          </ac:picMkLst>
        </pc:picChg>
        <pc:picChg chg="add">
          <ac:chgData name="Anne Piccin" userId="459eb867c6ccb8ce" providerId="LiveId" clId="{2F2D46A6-BC5D-4E6B-B8D0-BEF451642A81}" dt="2021-06-02T13:14:19.919" v="1567" actId="26606"/>
          <ac:picMkLst>
            <pc:docMk/>
            <pc:sldMk cId="1223987060" sldId="268"/>
            <ac:picMk id="28" creationId="{25128BB7-D1A3-4F7F-98A3-10B5DCE17448}"/>
          </ac:picMkLst>
        </pc:picChg>
        <pc:cxnChg chg="add del">
          <ac:chgData name="Anne Piccin" userId="459eb867c6ccb8ce" providerId="LiveId" clId="{2F2D46A6-BC5D-4E6B-B8D0-BEF451642A81}" dt="2021-06-02T13:14:19.919" v="1567" actId="26606"/>
          <ac:cxnSpMkLst>
            <pc:docMk/>
            <pc:sldMk cId="1223987060" sldId="268"/>
            <ac:cxnSpMk id="13" creationId="{AD0EF22F-5D3C-4240-8C32-1B20803E5A89}"/>
          </ac:cxnSpMkLst>
        </pc:cxnChg>
        <pc:cxnChg chg="add">
          <ac:chgData name="Anne Piccin" userId="459eb867c6ccb8ce" providerId="LiveId" clId="{2F2D46A6-BC5D-4E6B-B8D0-BEF451642A81}" dt="2021-06-02T13:14:19.919" v="1567" actId="26606"/>
          <ac:cxnSpMkLst>
            <pc:docMk/>
            <pc:sldMk cId="1223987060" sldId="268"/>
            <ac:cxnSpMk id="26" creationId="{6FE641DB-A503-41DE-ACA6-36B41C6C2BE9}"/>
          </ac:cxnSpMkLst>
        </pc:cxnChg>
      </pc:sldChg>
      <pc:sldChg chg="addSp delSp modSp new del mod ord modTransition setBg modClrScheme addAnim delAnim modAnim setClrOvrMap delDesignElem chgLayout">
        <pc:chgData name="Anne Piccin" userId="459eb867c6ccb8ce" providerId="LiveId" clId="{2F2D46A6-BC5D-4E6B-B8D0-BEF451642A81}" dt="2021-06-02T17:08:02.801" v="2859" actId="47"/>
        <pc:sldMkLst>
          <pc:docMk/>
          <pc:sldMk cId="2344706895" sldId="269"/>
        </pc:sldMkLst>
        <pc:spChg chg="mod ord">
          <ac:chgData name="Anne Piccin" userId="459eb867c6ccb8ce" providerId="LiveId" clId="{2F2D46A6-BC5D-4E6B-B8D0-BEF451642A81}" dt="2021-06-02T14:20:55.049" v="2549" actId="404"/>
          <ac:spMkLst>
            <pc:docMk/>
            <pc:sldMk cId="2344706895" sldId="269"/>
            <ac:spMk id="2" creationId="{2EA4F097-17F8-47CD-9616-44519CA375C6}"/>
          </ac:spMkLst>
        </pc:spChg>
        <pc:spChg chg="add mod ord">
          <ac:chgData name="Anne Piccin" userId="459eb867c6ccb8ce" providerId="LiveId" clId="{2F2D46A6-BC5D-4E6B-B8D0-BEF451642A81}" dt="2021-06-02T14:38:28.010" v="2712"/>
          <ac:spMkLst>
            <pc:docMk/>
            <pc:sldMk cId="2344706895" sldId="269"/>
            <ac:spMk id="3" creationId="{E6688E24-7507-4E97-9656-7BD106A38D6F}"/>
          </ac:spMkLst>
        </pc:spChg>
        <pc:spChg chg="add del mod ord">
          <ac:chgData name="Anne Piccin" userId="459eb867c6ccb8ce" providerId="LiveId" clId="{2F2D46A6-BC5D-4E6B-B8D0-BEF451642A81}" dt="2021-06-02T13:15:03.524" v="1570" actId="700"/>
          <ac:spMkLst>
            <pc:docMk/>
            <pc:sldMk cId="2344706895" sldId="269"/>
            <ac:spMk id="4" creationId="{1AB1D1CB-1206-4163-96EF-402B3F6A0404}"/>
          </ac:spMkLst>
        </pc:spChg>
        <pc:spChg chg="add mod ord">
          <ac:chgData name="Anne Piccin" userId="459eb867c6ccb8ce" providerId="LiveId" clId="{2F2D46A6-BC5D-4E6B-B8D0-BEF451642A81}" dt="2021-06-02T14:38:28.010" v="2712"/>
          <ac:spMkLst>
            <pc:docMk/>
            <pc:sldMk cId="2344706895" sldId="269"/>
            <ac:spMk id="5" creationId="{2FF54A42-82EB-4892-B636-DD7C07D44360}"/>
          </ac:spMkLst>
        </pc:spChg>
        <pc:spChg chg="add del">
          <ac:chgData name="Anne Piccin" userId="459eb867c6ccb8ce" providerId="LiveId" clId="{2F2D46A6-BC5D-4E6B-B8D0-BEF451642A81}" dt="2021-06-02T13:14:02.566" v="1555" actId="26606"/>
          <ac:spMkLst>
            <pc:docMk/>
            <pc:sldMk cId="2344706895" sldId="269"/>
            <ac:spMk id="8" creationId="{5369A695-798F-4885-AFD8-79E77718CFDA}"/>
          </ac:spMkLst>
        </pc:spChg>
        <pc:spChg chg="add del">
          <ac:chgData name="Anne Piccin" userId="459eb867c6ccb8ce" providerId="LiveId" clId="{2F2D46A6-BC5D-4E6B-B8D0-BEF451642A81}" dt="2021-06-02T13:14:02.566" v="1555" actId="26606"/>
          <ac:spMkLst>
            <pc:docMk/>
            <pc:sldMk cId="2344706895" sldId="269"/>
            <ac:spMk id="10" creationId="{F2E071F9-F15E-48F8-9B0B-FF5D86811BD2}"/>
          </ac:spMkLst>
        </pc:spChg>
        <pc:spChg chg="add del">
          <ac:chgData name="Anne Piccin" userId="459eb867c6ccb8ce" providerId="LiveId" clId="{2F2D46A6-BC5D-4E6B-B8D0-BEF451642A81}" dt="2021-06-02T13:14:05.982" v="1557" actId="26606"/>
          <ac:spMkLst>
            <pc:docMk/>
            <pc:sldMk cId="2344706895" sldId="269"/>
            <ac:spMk id="13" creationId="{5B1AD7AF-3A60-4C4F-979F-367102EFD94E}"/>
          </ac:spMkLst>
        </pc:spChg>
        <pc:spChg chg="add del">
          <ac:chgData name="Anne Piccin" userId="459eb867c6ccb8ce" providerId="LiveId" clId="{2F2D46A6-BC5D-4E6B-B8D0-BEF451642A81}" dt="2021-06-02T13:14:05.982" v="1557" actId="26606"/>
          <ac:spMkLst>
            <pc:docMk/>
            <pc:sldMk cId="2344706895" sldId="269"/>
            <ac:spMk id="15" creationId="{56177C8A-E75D-4FB9-8BA0-1FC843442E64}"/>
          </ac:spMkLst>
        </pc:spChg>
        <pc:spChg chg="add del">
          <ac:chgData name="Anne Piccin" userId="459eb867c6ccb8ce" providerId="LiveId" clId="{2F2D46A6-BC5D-4E6B-B8D0-BEF451642A81}" dt="2021-06-02T13:14:10.589" v="1559" actId="26606"/>
          <ac:spMkLst>
            <pc:docMk/>
            <pc:sldMk cId="2344706895" sldId="269"/>
            <ac:spMk id="17" creationId="{E770CA6A-B3B0-4826-A91F-B2B1F8922026}"/>
          </ac:spMkLst>
        </pc:spChg>
        <pc:spChg chg="add del">
          <ac:chgData name="Anne Piccin" userId="459eb867c6ccb8ce" providerId="LiveId" clId="{2F2D46A6-BC5D-4E6B-B8D0-BEF451642A81}" dt="2021-06-02T13:14:11.682" v="1563" actId="26606"/>
          <ac:spMkLst>
            <pc:docMk/>
            <pc:sldMk cId="2344706895" sldId="269"/>
            <ac:spMk id="21" creationId="{E770CA6A-B3B0-4826-A91F-B2B1F8922026}"/>
          </ac:spMkLst>
        </pc:spChg>
        <pc:spChg chg="add del">
          <ac:chgData name="Anne Piccin" userId="459eb867c6ccb8ce" providerId="LiveId" clId="{2F2D46A6-BC5D-4E6B-B8D0-BEF451642A81}" dt="2021-06-02T13:14:48.790" v="1569" actId="700"/>
          <ac:spMkLst>
            <pc:docMk/>
            <pc:sldMk cId="2344706895" sldId="269"/>
            <ac:spMk id="25" creationId="{50496C6C-A85F-426B-9ED1-3444166CE4E1}"/>
          </ac:spMkLst>
        </pc:spChg>
        <pc:picChg chg="add del mod ord">
          <ac:chgData name="Anne Piccin" userId="459eb867c6ccb8ce" providerId="LiveId" clId="{2F2D46A6-BC5D-4E6B-B8D0-BEF451642A81}" dt="2021-06-02T14:40:36.669" v="2727" actId="478"/>
          <ac:picMkLst>
            <pc:docMk/>
            <pc:sldMk cId="2344706895" sldId="269"/>
            <ac:picMk id="7" creationId="{AF421F42-F6E3-479A-A80C-A6C004173BBB}"/>
          </ac:picMkLst>
        </pc:picChg>
        <pc:picChg chg="add mod ord">
          <ac:chgData name="Anne Piccin" userId="459eb867c6ccb8ce" providerId="LiveId" clId="{2F2D46A6-BC5D-4E6B-B8D0-BEF451642A81}" dt="2021-06-02T14:42:27.264" v="2756" actId="171"/>
          <ac:picMkLst>
            <pc:docMk/>
            <pc:sldMk cId="2344706895" sldId="269"/>
            <ac:picMk id="11" creationId="{0CC5F7FA-3165-43B5-808E-A60685854C6B}"/>
          </ac:picMkLst>
        </pc:picChg>
        <pc:picChg chg="add del">
          <ac:chgData name="Anne Piccin" userId="459eb867c6ccb8ce" providerId="LiveId" clId="{2F2D46A6-BC5D-4E6B-B8D0-BEF451642A81}" dt="2021-06-02T13:14:05.982" v="1557" actId="26606"/>
          <ac:picMkLst>
            <pc:docMk/>
            <pc:sldMk cId="2344706895" sldId="269"/>
            <ac:picMk id="12" creationId="{FC47570C-2A9A-4A21-85CD-2F46FEC86801}"/>
          </ac:picMkLst>
        </pc:picChg>
        <pc:picChg chg="add del">
          <ac:chgData name="Anne Piccin" userId="459eb867c6ccb8ce" providerId="LiveId" clId="{2F2D46A6-BC5D-4E6B-B8D0-BEF451642A81}" dt="2021-06-02T13:14:05.982" v="1557" actId="26606"/>
          <ac:picMkLst>
            <pc:docMk/>
            <pc:sldMk cId="2344706895" sldId="269"/>
            <ac:picMk id="14" creationId="{ACBA7F0F-8AE7-47C1-87E5-C658F7F2A08A}"/>
          </ac:picMkLst>
        </pc:picChg>
        <pc:picChg chg="add del">
          <ac:chgData name="Anne Piccin" userId="459eb867c6ccb8ce" providerId="LiveId" clId="{2F2D46A6-BC5D-4E6B-B8D0-BEF451642A81}" dt="2021-06-02T13:14:10.589" v="1559" actId="26606"/>
          <ac:picMkLst>
            <pc:docMk/>
            <pc:sldMk cId="2344706895" sldId="269"/>
            <ac:picMk id="19" creationId="{25128BB7-D1A3-4F7F-98A3-10B5DCE17448}"/>
          </ac:picMkLst>
        </pc:picChg>
        <pc:picChg chg="add del">
          <ac:chgData name="Anne Piccin" userId="459eb867c6ccb8ce" providerId="LiveId" clId="{2F2D46A6-BC5D-4E6B-B8D0-BEF451642A81}" dt="2021-06-02T13:14:11.682" v="1563" actId="26606"/>
          <ac:picMkLst>
            <pc:docMk/>
            <pc:sldMk cId="2344706895" sldId="269"/>
            <ac:picMk id="22" creationId="{FDB47024-63DA-46E1-9182-136173A3FCDE}"/>
          </ac:picMkLst>
        </pc:picChg>
        <pc:picChg chg="add del">
          <ac:chgData name="Anne Piccin" userId="459eb867c6ccb8ce" providerId="LiveId" clId="{2F2D46A6-BC5D-4E6B-B8D0-BEF451642A81}" dt="2021-06-02T13:14:48.790" v="1569" actId="700"/>
          <ac:picMkLst>
            <pc:docMk/>
            <pc:sldMk cId="2344706895" sldId="269"/>
            <ac:picMk id="27" creationId="{4AF26941-50B6-4D7B-AE52-225540B7EE73}"/>
          </ac:picMkLst>
        </pc:picChg>
        <pc:cxnChg chg="add del">
          <ac:chgData name="Anne Piccin" userId="459eb867c6ccb8ce" providerId="LiveId" clId="{2F2D46A6-BC5D-4E6B-B8D0-BEF451642A81}" dt="2021-06-02T13:14:10.589" v="1559" actId="26606"/>
          <ac:cxnSpMkLst>
            <pc:docMk/>
            <pc:sldMk cId="2344706895" sldId="269"/>
            <ac:cxnSpMk id="18" creationId="{6FE641DB-A503-41DE-ACA6-36B41C6C2BE9}"/>
          </ac:cxnSpMkLst>
        </pc:cxnChg>
        <pc:cxnChg chg="add del">
          <ac:chgData name="Anne Piccin" userId="459eb867c6ccb8ce" providerId="LiveId" clId="{2F2D46A6-BC5D-4E6B-B8D0-BEF451642A81}" dt="2021-06-02T13:14:11.682" v="1563" actId="26606"/>
          <ac:cxnSpMkLst>
            <pc:docMk/>
            <pc:sldMk cId="2344706895" sldId="269"/>
            <ac:cxnSpMk id="23" creationId="{6FE641DB-A503-41DE-ACA6-36B41C6C2BE9}"/>
          </ac:cxnSpMkLst>
        </pc:cxnChg>
        <pc:cxnChg chg="add del">
          <ac:chgData name="Anne Piccin" userId="459eb867c6ccb8ce" providerId="LiveId" clId="{2F2D46A6-BC5D-4E6B-B8D0-BEF451642A81}" dt="2021-06-02T13:14:48.790" v="1569" actId="700"/>
          <ac:cxnSpMkLst>
            <pc:docMk/>
            <pc:sldMk cId="2344706895" sldId="269"/>
            <ac:cxnSpMk id="26" creationId="{AD0EF22F-5D3C-4240-8C32-1B20803E5A89}"/>
          </ac:cxnSpMkLst>
        </pc:cxnChg>
      </pc:sldChg>
      <pc:sldChg chg="addSp delSp modSp new del mod modTransition setBg modClrScheme chgLayout">
        <pc:chgData name="Anne Piccin" userId="459eb867c6ccb8ce" providerId="LiveId" clId="{2F2D46A6-BC5D-4E6B-B8D0-BEF451642A81}" dt="2021-06-02T18:37:30.979" v="3989" actId="47"/>
        <pc:sldMkLst>
          <pc:docMk/>
          <pc:sldMk cId="3201069063" sldId="270"/>
        </pc:sldMkLst>
        <pc:spChg chg="mod ord">
          <ac:chgData name="Anne Piccin" userId="459eb867c6ccb8ce" providerId="LiveId" clId="{2F2D46A6-BC5D-4E6B-B8D0-BEF451642A81}" dt="2021-06-02T13:18:19.294" v="1764" actId="26606"/>
          <ac:spMkLst>
            <pc:docMk/>
            <pc:sldMk cId="3201069063" sldId="270"/>
            <ac:spMk id="2" creationId="{252DC4CF-9929-4682-A40B-830F9CB78B91}"/>
          </ac:spMkLst>
        </pc:spChg>
        <pc:spChg chg="del mod ord">
          <ac:chgData name="Anne Piccin" userId="459eb867c6ccb8ce" providerId="LiveId" clId="{2F2D46A6-BC5D-4E6B-B8D0-BEF451642A81}" dt="2021-06-02T13:17:40.114" v="1753" actId="700"/>
          <ac:spMkLst>
            <pc:docMk/>
            <pc:sldMk cId="3201069063" sldId="270"/>
            <ac:spMk id="3" creationId="{A4A67048-4490-4A4F-A2D2-9A6A9A38D96C}"/>
          </ac:spMkLst>
        </pc:spChg>
        <pc:spChg chg="add del mod ord">
          <ac:chgData name="Anne Piccin" userId="459eb867c6ccb8ce" providerId="LiveId" clId="{2F2D46A6-BC5D-4E6B-B8D0-BEF451642A81}" dt="2021-06-02T13:17:49.436" v="1759" actId="6264"/>
          <ac:spMkLst>
            <pc:docMk/>
            <pc:sldMk cId="3201069063" sldId="270"/>
            <ac:spMk id="4" creationId="{3205B3E7-E44B-476E-A54A-B2A24C434FDD}"/>
          </ac:spMkLst>
        </pc:spChg>
        <pc:spChg chg="add del mod">
          <ac:chgData name="Anne Piccin" userId="459eb867c6ccb8ce" providerId="LiveId" clId="{2F2D46A6-BC5D-4E6B-B8D0-BEF451642A81}" dt="2021-06-02T13:17:49.436" v="1759" actId="6264"/>
          <ac:spMkLst>
            <pc:docMk/>
            <pc:sldMk cId="3201069063" sldId="270"/>
            <ac:spMk id="5" creationId="{EEDED261-F2EB-4732-B789-F5692922E9A5}"/>
          </ac:spMkLst>
        </pc:spChg>
        <pc:spChg chg="add del mod ord">
          <ac:chgData name="Anne Piccin" userId="459eb867c6ccb8ce" providerId="LiveId" clId="{2F2D46A6-BC5D-4E6B-B8D0-BEF451642A81}" dt="2021-06-02T13:17:55.222" v="1760" actId="700"/>
          <ac:spMkLst>
            <pc:docMk/>
            <pc:sldMk cId="3201069063" sldId="270"/>
            <ac:spMk id="6" creationId="{0A536B21-A80D-45E5-9214-3560E436E403}"/>
          </ac:spMkLst>
        </pc:spChg>
        <pc:spChg chg="add del">
          <ac:chgData name="Anne Piccin" userId="459eb867c6ccb8ce" providerId="LiveId" clId="{2F2D46A6-BC5D-4E6B-B8D0-BEF451642A81}" dt="2021-06-02T13:18:17.909" v="1763" actId="26606"/>
          <ac:spMkLst>
            <pc:docMk/>
            <pc:sldMk cId="3201069063" sldId="270"/>
            <ac:spMk id="11" creationId="{9CD9ACDE-8038-488C-AB0C-5FD1A373C8CD}"/>
          </ac:spMkLst>
        </pc:spChg>
        <pc:spChg chg="add del">
          <ac:chgData name="Anne Piccin" userId="459eb867c6ccb8ce" providerId="LiveId" clId="{2F2D46A6-BC5D-4E6B-B8D0-BEF451642A81}" dt="2021-06-02T13:18:17.909" v="1763" actId="26606"/>
          <ac:spMkLst>
            <pc:docMk/>
            <pc:sldMk cId="3201069063" sldId="270"/>
            <ac:spMk id="13" creationId="{DA6C2449-5F66-4753-AAA3-4AD81E57A0E5}"/>
          </ac:spMkLst>
        </pc:spChg>
        <pc:spChg chg="add">
          <ac:chgData name="Anne Piccin" userId="459eb867c6ccb8ce" providerId="LiveId" clId="{2F2D46A6-BC5D-4E6B-B8D0-BEF451642A81}" dt="2021-06-02T13:18:19.294" v="1764" actId="26606"/>
          <ac:spMkLst>
            <pc:docMk/>
            <pc:sldMk cId="3201069063" sldId="270"/>
            <ac:spMk id="19" creationId="{50496C6C-A85F-426B-9ED1-3444166CE4E1}"/>
          </ac:spMkLst>
        </pc:spChg>
        <pc:picChg chg="add del">
          <ac:chgData name="Anne Piccin" userId="459eb867c6ccb8ce" providerId="LiveId" clId="{2F2D46A6-BC5D-4E6B-B8D0-BEF451642A81}" dt="2021-06-02T13:18:17.909" v="1763" actId="26606"/>
          <ac:picMkLst>
            <pc:docMk/>
            <pc:sldMk cId="3201069063" sldId="270"/>
            <ac:picMk id="7" creationId="{A932DB99-93A2-40E5-BC49-E211DCC03CA7}"/>
          </ac:picMkLst>
        </pc:picChg>
        <pc:picChg chg="add del">
          <ac:chgData name="Anne Piccin" userId="459eb867c6ccb8ce" providerId="LiveId" clId="{2F2D46A6-BC5D-4E6B-B8D0-BEF451642A81}" dt="2021-06-02T13:18:17.909" v="1763" actId="26606"/>
          <ac:picMkLst>
            <pc:docMk/>
            <pc:sldMk cId="3201069063" sldId="270"/>
            <ac:picMk id="9" creationId="{2A48D323-B3EB-44BB-ABAA-D89B3AF28FA7}"/>
          </ac:picMkLst>
        </pc:picChg>
        <pc:picChg chg="add del">
          <ac:chgData name="Anne Piccin" userId="459eb867c6ccb8ce" providerId="LiveId" clId="{2F2D46A6-BC5D-4E6B-B8D0-BEF451642A81}" dt="2021-06-02T13:18:17.909" v="1763" actId="26606"/>
          <ac:picMkLst>
            <pc:docMk/>
            <pc:sldMk cId="3201069063" sldId="270"/>
            <ac:picMk id="15" creationId="{CD0D7273-5B64-4961-B265-440B9FB9E6E5}"/>
          </ac:picMkLst>
        </pc:picChg>
        <pc:picChg chg="add">
          <ac:chgData name="Anne Piccin" userId="459eb867c6ccb8ce" providerId="LiveId" clId="{2F2D46A6-BC5D-4E6B-B8D0-BEF451642A81}" dt="2021-06-02T13:18:19.294" v="1764" actId="26606"/>
          <ac:picMkLst>
            <pc:docMk/>
            <pc:sldMk cId="3201069063" sldId="270"/>
            <ac:picMk id="17" creationId="{A932DB99-93A2-40E5-BC49-E211DCC03CA7}"/>
          </ac:picMkLst>
        </pc:picChg>
        <pc:picChg chg="add">
          <ac:chgData name="Anne Piccin" userId="459eb867c6ccb8ce" providerId="LiveId" clId="{2F2D46A6-BC5D-4E6B-B8D0-BEF451642A81}" dt="2021-06-02T13:18:19.294" v="1764" actId="26606"/>
          <ac:picMkLst>
            <pc:docMk/>
            <pc:sldMk cId="3201069063" sldId="270"/>
            <ac:picMk id="18" creationId="{2A48D323-B3EB-44BB-ABAA-D89B3AF28FA7}"/>
          </ac:picMkLst>
        </pc:picChg>
        <pc:picChg chg="add">
          <ac:chgData name="Anne Piccin" userId="459eb867c6ccb8ce" providerId="LiveId" clId="{2F2D46A6-BC5D-4E6B-B8D0-BEF451642A81}" dt="2021-06-02T13:18:19.294" v="1764" actId="26606"/>
          <ac:picMkLst>
            <pc:docMk/>
            <pc:sldMk cId="3201069063" sldId="270"/>
            <ac:picMk id="21" creationId="{4AF26941-50B6-4D7B-AE52-225540B7EE73}"/>
          </ac:picMkLst>
        </pc:picChg>
        <pc:cxnChg chg="add">
          <ac:chgData name="Anne Piccin" userId="459eb867c6ccb8ce" providerId="LiveId" clId="{2F2D46A6-BC5D-4E6B-B8D0-BEF451642A81}" dt="2021-06-02T13:18:19.294" v="1764" actId="26606"/>
          <ac:cxnSpMkLst>
            <pc:docMk/>
            <pc:sldMk cId="3201069063" sldId="270"/>
            <ac:cxnSpMk id="20" creationId="{AD0EF22F-5D3C-4240-8C32-1B20803E5A89}"/>
          </ac:cxnSpMkLst>
        </pc:cxnChg>
      </pc:sldChg>
      <pc:sldChg chg="addSp delSp modSp new mod modTransition modClrScheme delAnim modAnim addCm delCm chgLayout">
        <pc:chgData name="Anne Piccin" userId="459eb867c6ccb8ce" providerId="LiveId" clId="{2F2D46A6-BC5D-4E6B-B8D0-BEF451642A81}" dt="2021-06-02T21:06:22.467" v="4218" actId="122"/>
        <pc:sldMkLst>
          <pc:docMk/>
          <pc:sldMk cId="1584372678" sldId="271"/>
        </pc:sldMkLst>
        <pc:spChg chg="del mod ord">
          <ac:chgData name="Anne Piccin" userId="459eb867c6ccb8ce" providerId="LiveId" clId="{2F2D46A6-BC5D-4E6B-B8D0-BEF451642A81}" dt="2021-06-02T13:19:53.756" v="1766" actId="700"/>
          <ac:spMkLst>
            <pc:docMk/>
            <pc:sldMk cId="1584372678" sldId="271"/>
            <ac:spMk id="2" creationId="{C4DCF306-EB0A-4232-9204-D9E2F322709A}"/>
          </ac:spMkLst>
        </pc:spChg>
        <pc:spChg chg="add del mod ord">
          <ac:chgData name="Anne Piccin" userId="459eb867c6ccb8ce" providerId="LiveId" clId="{2F2D46A6-BC5D-4E6B-B8D0-BEF451642A81}" dt="2021-06-02T13:20:09.662" v="1767" actId="700"/>
          <ac:spMkLst>
            <pc:docMk/>
            <pc:sldMk cId="1584372678" sldId="271"/>
            <ac:spMk id="3" creationId="{7BF58C92-21A6-43F7-89EA-BF90BD081DE9}"/>
          </ac:spMkLst>
        </pc:spChg>
        <pc:spChg chg="add del mod ord">
          <ac:chgData name="Anne Piccin" userId="459eb867c6ccb8ce" providerId="LiveId" clId="{2F2D46A6-BC5D-4E6B-B8D0-BEF451642A81}" dt="2021-06-02T13:20:09.662" v="1767" actId="700"/>
          <ac:spMkLst>
            <pc:docMk/>
            <pc:sldMk cId="1584372678" sldId="271"/>
            <ac:spMk id="4" creationId="{8FED1C62-86BC-4013-A9DE-A83897CBDEFD}"/>
          </ac:spMkLst>
        </pc:spChg>
        <pc:spChg chg="add del mod ord">
          <ac:chgData name="Anne Piccin" userId="459eb867c6ccb8ce" providerId="LiveId" clId="{2F2D46A6-BC5D-4E6B-B8D0-BEF451642A81}" dt="2021-06-02T13:20:09.662" v="1767" actId="700"/>
          <ac:spMkLst>
            <pc:docMk/>
            <pc:sldMk cId="1584372678" sldId="271"/>
            <ac:spMk id="5" creationId="{35A4B8B5-B07E-4EAB-A377-70EB950722EF}"/>
          </ac:spMkLst>
        </pc:spChg>
        <pc:spChg chg="add mod ord">
          <ac:chgData name="Anne Piccin" userId="459eb867c6ccb8ce" providerId="LiveId" clId="{2F2D46A6-BC5D-4E6B-B8D0-BEF451642A81}" dt="2021-06-02T17:09:13.956" v="2870"/>
          <ac:spMkLst>
            <pc:docMk/>
            <pc:sldMk cId="1584372678" sldId="271"/>
            <ac:spMk id="6" creationId="{C6D55DBA-AA71-4C38-B9DF-E40E9B4159B3}"/>
          </ac:spMkLst>
        </pc:spChg>
        <pc:spChg chg="add del mod ord">
          <ac:chgData name="Anne Piccin" userId="459eb867c6ccb8ce" providerId="LiveId" clId="{2F2D46A6-BC5D-4E6B-B8D0-BEF451642A81}" dt="2021-06-02T17:09:10.659" v="2869" actId="478"/>
          <ac:spMkLst>
            <pc:docMk/>
            <pc:sldMk cId="1584372678" sldId="271"/>
            <ac:spMk id="7" creationId="{B8108488-B33B-4430-9CA0-39A09E047C2D}"/>
          </ac:spMkLst>
        </pc:spChg>
        <pc:spChg chg="add del mod ord">
          <ac:chgData name="Anne Piccin" userId="459eb867c6ccb8ce" providerId="LiveId" clId="{2F2D46A6-BC5D-4E6B-B8D0-BEF451642A81}" dt="2021-06-02T14:44:55.455" v="2759" actId="931"/>
          <ac:spMkLst>
            <pc:docMk/>
            <pc:sldMk cId="1584372678" sldId="271"/>
            <ac:spMk id="8" creationId="{BF54EF52-3644-4590-9547-9061F264DF75}"/>
          </ac:spMkLst>
        </pc:spChg>
        <pc:spChg chg="add del mod ord">
          <ac:chgData name="Anne Piccin" userId="459eb867c6ccb8ce" providerId="LiveId" clId="{2F2D46A6-BC5D-4E6B-B8D0-BEF451642A81}" dt="2021-06-02T17:08:44.739" v="2863" actId="478"/>
          <ac:spMkLst>
            <pc:docMk/>
            <pc:sldMk cId="1584372678" sldId="271"/>
            <ac:spMk id="9" creationId="{08928E3F-6B93-49D7-9F1A-8F6DD1B90BD6}"/>
          </ac:spMkLst>
        </pc:spChg>
        <pc:spChg chg="add del mod ord">
          <ac:chgData name="Anne Piccin" userId="459eb867c6ccb8ce" providerId="LiveId" clId="{2F2D46A6-BC5D-4E6B-B8D0-BEF451642A81}" dt="2021-06-02T14:45:00.385" v="2760" actId="931"/>
          <ac:spMkLst>
            <pc:docMk/>
            <pc:sldMk cId="1584372678" sldId="271"/>
            <ac:spMk id="10" creationId="{4FF668E1-27F0-4A1E-B190-A9B36E92D416}"/>
          </ac:spMkLst>
        </pc:spChg>
        <pc:spChg chg="add del mod">
          <ac:chgData name="Anne Piccin" userId="459eb867c6ccb8ce" providerId="LiveId" clId="{2F2D46A6-BC5D-4E6B-B8D0-BEF451642A81}" dt="2021-06-02T13:20:49.868" v="1810" actId="767"/>
          <ac:spMkLst>
            <pc:docMk/>
            <pc:sldMk cId="1584372678" sldId="271"/>
            <ac:spMk id="11" creationId="{932D6B67-BBE4-4FA0-857F-BE184BC9E0AC}"/>
          </ac:spMkLst>
        </pc:spChg>
        <pc:spChg chg="add mod">
          <ac:chgData name="Anne Piccin" userId="459eb867c6ccb8ce" providerId="LiveId" clId="{2F2D46A6-BC5D-4E6B-B8D0-BEF451642A81}" dt="2021-06-02T21:06:22.467" v="4218" actId="122"/>
          <ac:spMkLst>
            <pc:docMk/>
            <pc:sldMk cId="1584372678" sldId="271"/>
            <ac:spMk id="12" creationId="{D5FDF9EB-E4B3-4219-90D6-37F23600AB6F}"/>
          </ac:spMkLst>
        </pc:spChg>
        <pc:spChg chg="add del mod">
          <ac:chgData name="Anne Piccin" userId="459eb867c6ccb8ce" providerId="LiveId" clId="{2F2D46A6-BC5D-4E6B-B8D0-BEF451642A81}" dt="2021-06-02T17:08:44.739" v="2863" actId="478"/>
          <ac:spMkLst>
            <pc:docMk/>
            <pc:sldMk cId="1584372678" sldId="271"/>
            <ac:spMk id="13" creationId="{CC46304E-C313-4627-9A1C-962746D9E20C}"/>
          </ac:spMkLst>
        </pc:spChg>
        <pc:spChg chg="add del mod">
          <ac:chgData name="Anne Piccin" userId="459eb867c6ccb8ce" providerId="LiveId" clId="{2F2D46A6-BC5D-4E6B-B8D0-BEF451642A81}" dt="2021-06-02T17:08:50.027" v="2864" actId="478"/>
          <ac:spMkLst>
            <pc:docMk/>
            <pc:sldMk cId="1584372678" sldId="271"/>
            <ac:spMk id="19" creationId="{BAD56D96-5389-445C-BA2C-6C1D56DB0211}"/>
          </ac:spMkLst>
        </pc:spChg>
        <pc:spChg chg="add del mod">
          <ac:chgData name="Anne Piccin" userId="459eb867c6ccb8ce" providerId="LiveId" clId="{2F2D46A6-BC5D-4E6B-B8D0-BEF451642A81}" dt="2021-06-02T17:08:53.964" v="2865" actId="478"/>
          <ac:spMkLst>
            <pc:docMk/>
            <pc:sldMk cId="1584372678" sldId="271"/>
            <ac:spMk id="21" creationId="{A59693E7-0871-4C8C-B7FA-68EC5E636359}"/>
          </ac:spMkLst>
        </pc:spChg>
        <pc:picChg chg="add mod modCrop">
          <ac:chgData name="Anne Piccin" userId="459eb867c6ccb8ce" providerId="LiveId" clId="{2F2D46A6-BC5D-4E6B-B8D0-BEF451642A81}" dt="2021-06-02T17:09:03.368" v="2867" actId="1076"/>
          <ac:picMkLst>
            <pc:docMk/>
            <pc:sldMk cId="1584372678" sldId="271"/>
            <ac:picMk id="15" creationId="{D649DF80-0E31-475D-9EF8-BC1B4057548B}"/>
          </ac:picMkLst>
        </pc:picChg>
        <pc:picChg chg="add del mod">
          <ac:chgData name="Anne Piccin" userId="459eb867c6ccb8ce" providerId="LiveId" clId="{2F2D46A6-BC5D-4E6B-B8D0-BEF451642A81}" dt="2021-06-02T17:08:44.739" v="2863" actId="478"/>
          <ac:picMkLst>
            <pc:docMk/>
            <pc:sldMk cId="1584372678" sldId="271"/>
            <ac:picMk id="17" creationId="{6B26D10D-4A39-4FAB-9B00-E806527B3490}"/>
          </ac:picMkLst>
        </pc:picChg>
      </pc:sldChg>
      <pc:sldChg chg="addSp delSp modSp add mod modTransition setBg modClrScheme delAnim modAnim chgLayout">
        <pc:chgData name="Anne Piccin" userId="459eb867c6ccb8ce" providerId="LiveId" clId="{2F2D46A6-BC5D-4E6B-B8D0-BEF451642A81}" dt="2021-06-02T17:53:27.144" v="3465"/>
        <pc:sldMkLst>
          <pc:docMk/>
          <pc:sldMk cId="3100128309" sldId="272"/>
        </pc:sldMkLst>
        <pc:spChg chg="add mod ord">
          <ac:chgData name="Anne Piccin" userId="459eb867c6ccb8ce" providerId="LiveId" clId="{2F2D46A6-BC5D-4E6B-B8D0-BEF451642A81}" dt="2021-06-02T13:58:37.014" v="1928" actId="1076"/>
          <ac:spMkLst>
            <pc:docMk/>
            <pc:sldMk cId="3100128309" sldId="272"/>
            <ac:spMk id="2" creationId="{572FE614-D072-4FB4-AFCD-A16E1D3B1BD3}"/>
          </ac:spMkLst>
        </pc:spChg>
        <pc:spChg chg="add del mod ord">
          <ac:chgData name="Anne Piccin" userId="459eb867c6ccb8ce" providerId="LiveId" clId="{2F2D46A6-BC5D-4E6B-B8D0-BEF451642A81}" dt="2021-06-02T13:48:47.801" v="1828"/>
          <ac:spMkLst>
            <pc:docMk/>
            <pc:sldMk cId="3100128309" sldId="272"/>
            <ac:spMk id="3" creationId="{D75BE3E6-F825-4806-A3B7-EB965BE1B3A5}"/>
          </ac:spMkLst>
        </pc:spChg>
        <pc:spChg chg="add mod">
          <ac:chgData name="Anne Piccin" userId="459eb867c6ccb8ce" providerId="LiveId" clId="{2F2D46A6-BC5D-4E6B-B8D0-BEF451642A81}" dt="2021-06-02T14:00:26.332" v="1948" actId="1076"/>
          <ac:spMkLst>
            <pc:docMk/>
            <pc:sldMk cId="3100128309" sldId="272"/>
            <ac:spMk id="5" creationId="{012673DC-2507-418A-9548-37A742D89ED9}"/>
          </ac:spMkLst>
        </pc:spChg>
        <pc:spChg chg="del mod ord">
          <ac:chgData name="Anne Piccin" userId="459eb867c6ccb8ce" providerId="LiveId" clId="{2F2D46A6-BC5D-4E6B-B8D0-BEF451642A81}" dt="2021-06-02T13:22:10.661" v="1825" actId="700"/>
          <ac:spMkLst>
            <pc:docMk/>
            <pc:sldMk cId="3100128309" sldId="272"/>
            <ac:spMk id="6" creationId="{C6D55DBA-AA71-4C38-B9DF-E40E9B4159B3}"/>
          </ac:spMkLst>
        </pc:spChg>
        <pc:spChg chg="mod ord">
          <ac:chgData name="Anne Piccin" userId="459eb867c6ccb8ce" providerId="LiveId" clId="{2F2D46A6-BC5D-4E6B-B8D0-BEF451642A81}" dt="2021-06-02T17:53:16.473" v="3464" actId="20577"/>
          <ac:spMkLst>
            <pc:docMk/>
            <pc:sldMk cId="3100128309" sldId="272"/>
            <ac:spMk id="7" creationId="{B8108488-B33B-4430-9CA0-39A09E047C2D}"/>
          </ac:spMkLst>
        </pc:spChg>
        <pc:spChg chg="del mod ord">
          <ac:chgData name="Anne Piccin" userId="459eb867c6ccb8ce" providerId="LiveId" clId="{2F2D46A6-BC5D-4E6B-B8D0-BEF451642A81}" dt="2021-06-02T13:22:10.661" v="1825" actId="700"/>
          <ac:spMkLst>
            <pc:docMk/>
            <pc:sldMk cId="3100128309" sldId="272"/>
            <ac:spMk id="8" creationId="{BF54EF52-3644-4590-9547-9061F264DF75}"/>
          </ac:spMkLst>
        </pc:spChg>
        <pc:spChg chg="del mod">
          <ac:chgData name="Anne Piccin" userId="459eb867c6ccb8ce" providerId="LiveId" clId="{2F2D46A6-BC5D-4E6B-B8D0-BEF451642A81}" dt="2021-06-02T13:22:10.661" v="1825" actId="700"/>
          <ac:spMkLst>
            <pc:docMk/>
            <pc:sldMk cId="3100128309" sldId="272"/>
            <ac:spMk id="9" creationId="{08928E3F-6B93-49D7-9F1A-8F6DD1B90BD6}"/>
          </ac:spMkLst>
        </pc:spChg>
        <pc:spChg chg="del">
          <ac:chgData name="Anne Piccin" userId="459eb867c6ccb8ce" providerId="LiveId" clId="{2F2D46A6-BC5D-4E6B-B8D0-BEF451642A81}" dt="2021-06-02T13:22:10.661" v="1825" actId="700"/>
          <ac:spMkLst>
            <pc:docMk/>
            <pc:sldMk cId="3100128309" sldId="272"/>
            <ac:spMk id="10" creationId="{4FF668E1-27F0-4A1E-B190-A9B36E92D416}"/>
          </ac:spMkLst>
        </pc:spChg>
        <pc:spChg chg="del mod">
          <ac:chgData name="Anne Piccin" userId="459eb867c6ccb8ce" providerId="LiveId" clId="{2F2D46A6-BC5D-4E6B-B8D0-BEF451642A81}" dt="2021-06-02T17:21:30.314" v="3040" actId="478"/>
          <ac:spMkLst>
            <pc:docMk/>
            <pc:sldMk cId="3100128309" sldId="272"/>
            <ac:spMk id="12" creationId="{D5FDF9EB-E4B3-4219-90D6-37F23600AB6F}"/>
          </ac:spMkLst>
        </pc:spChg>
        <pc:spChg chg="del mod">
          <ac:chgData name="Anne Piccin" userId="459eb867c6ccb8ce" providerId="LiveId" clId="{2F2D46A6-BC5D-4E6B-B8D0-BEF451642A81}" dt="2021-06-02T13:22:27.962" v="1827" actId="478"/>
          <ac:spMkLst>
            <pc:docMk/>
            <pc:sldMk cId="3100128309" sldId="272"/>
            <ac:spMk id="13" creationId="{CC46304E-C313-4627-9A1C-962746D9E20C}"/>
          </ac:spMkLst>
        </pc:spChg>
        <pc:spChg chg="add mod">
          <ac:chgData name="Anne Piccin" userId="459eb867c6ccb8ce" providerId="LiveId" clId="{2F2D46A6-BC5D-4E6B-B8D0-BEF451642A81}" dt="2021-06-02T17:32:58.175" v="3108" actId="123"/>
          <ac:spMkLst>
            <pc:docMk/>
            <pc:sldMk cId="3100128309" sldId="272"/>
            <ac:spMk id="14" creationId="{E684EE8B-4B5D-4238-B933-76ECA01C7720}"/>
          </ac:spMkLst>
        </pc:spChg>
        <pc:spChg chg="add del mod">
          <ac:chgData name="Anne Piccin" userId="459eb867c6ccb8ce" providerId="LiveId" clId="{2F2D46A6-BC5D-4E6B-B8D0-BEF451642A81}" dt="2021-06-02T14:01:09.002" v="1952" actId="931"/>
          <ac:spMkLst>
            <pc:docMk/>
            <pc:sldMk cId="3100128309" sldId="272"/>
            <ac:spMk id="15" creationId="{DDF857B1-B8D6-42CC-94CA-6178C55DAB66}"/>
          </ac:spMkLst>
        </pc:spChg>
        <pc:spChg chg="add del">
          <ac:chgData name="Anne Piccin" userId="459eb867c6ccb8ce" providerId="LiveId" clId="{2F2D46A6-BC5D-4E6B-B8D0-BEF451642A81}" dt="2021-06-02T13:56:10.547" v="1893" actId="26606"/>
          <ac:spMkLst>
            <pc:docMk/>
            <pc:sldMk cId="3100128309" sldId="272"/>
            <ac:spMk id="21" creationId="{351C98D8-4ABD-4594-81F8-8368DBE55899}"/>
          </ac:spMkLst>
        </pc:spChg>
        <pc:spChg chg="add del">
          <ac:chgData name="Anne Piccin" userId="459eb867c6ccb8ce" providerId="LiveId" clId="{2F2D46A6-BC5D-4E6B-B8D0-BEF451642A81}" dt="2021-06-02T13:56:10.547" v="1893" actId="26606"/>
          <ac:spMkLst>
            <pc:docMk/>
            <pc:sldMk cId="3100128309" sldId="272"/>
            <ac:spMk id="25" creationId="{AFA412E3-3421-4E3C-A0AE-FC682B1EA57B}"/>
          </ac:spMkLst>
        </pc:spChg>
        <pc:spChg chg="add mod">
          <ac:chgData name="Anne Piccin" userId="459eb867c6ccb8ce" providerId="LiveId" clId="{2F2D46A6-BC5D-4E6B-B8D0-BEF451642A81}" dt="2021-06-02T17:32:58.175" v="3108" actId="123"/>
          <ac:spMkLst>
            <pc:docMk/>
            <pc:sldMk cId="3100128309" sldId="272"/>
            <ac:spMk id="26" creationId="{B4D85CC9-B483-4EDF-A165-277EEBC57738}"/>
          </ac:spMkLst>
        </pc:spChg>
        <pc:spChg chg="add del">
          <ac:chgData name="Anne Piccin" userId="459eb867c6ccb8ce" providerId="LiveId" clId="{2F2D46A6-BC5D-4E6B-B8D0-BEF451642A81}" dt="2021-06-02T13:56:19.033" v="1899" actId="26606"/>
          <ac:spMkLst>
            <pc:docMk/>
            <pc:sldMk cId="3100128309" sldId="272"/>
            <ac:spMk id="30" creationId="{5B015324-98EE-4370-8001-85C1278A18ED}"/>
          </ac:spMkLst>
        </pc:spChg>
        <pc:picChg chg="add del mod ord">
          <ac:chgData name="Anne Piccin" userId="459eb867c6ccb8ce" providerId="LiveId" clId="{2F2D46A6-BC5D-4E6B-B8D0-BEF451642A81}" dt="2021-06-02T14:00:33.241" v="1951" actId="478"/>
          <ac:picMkLst>
            <pc:docMk/>
            <pc:sldMk cId="3100128309" sldId="272"/>
            <ac:picMk id="4" creationId="{EDF2067D-AA26-42BC-8906-4C7EFADB4AF0}"/>
          </ac:picMkLst>
        </pc:picChg>
        <pc:picChg chg="add mod modCrop">
          <ac:chgData name="Anne Piccin" userId="459eb867c6ccb8ce" providerId="LiveId" clId="{2F2D46A6-BC5D-4E6B-B8D0-BEF451642A81}" dt="2021-06-02T14:03:08.889" v="1981" actId="1076"/>
          <ac:picMkLst>
            <pc:docMk/>
            <pc:sldMk cId="3100128309" sldId="272"/>
            <ac:picMk id="17" creationId="{BC0A384F-23AF-41E7-B2FF-62EA35F381C9}"/>
          </ac:picMkLst>
        </pc:picChg>
        <pc:picChg chg="add del">
          <ac:chgData name="Anne Piccin" userId="459eb867c6ccb8ce" providerId="LiveId" clId="{2F2D46A6-BC5D-4E6B-B8D0-BEF451642A81}" dt="2021-06-02T13:56:10.547" v="1893" actId="26606"/>
          <ac:picMkLst>
            <pc:docMk/>
            <pc:sldMk cId="3100128309" sldId="272"/>
            <ac:picMk id="19" creationId="{93E2C8F5-B35B-4728-AFAB-5111275C6C0E}"/>
          </ac:picMkLst>
        </pc:picChg>
        <pc:picChg chg="add del">
          <ac:chgData name="Anne Piccin" userId="459eb867c6ccb8ce" providerId="LiveId" clId="{2F2D46A6-BC5D-4E6B-B8D0-BEF451642A81}" dt="2021-06-02T13:56:10.547" v="1893" actId="26606"/>
          <ac:picMkLst>
            <pc:docMk/>
            <pc:sldMk cId="3100128309" sldId="272"/>
            <ac:picMk id="23" creationId="{84D90489-9140-47CC-BF00-7F10F14A2B80}"/>
          </ac:picMkLst>
        </pc:picChg>
        <pc:picChg chg="add del">
          <ac:chgData name="Anne Piccin" userId="459eb867c6ccb8ce" providerId="LiveId" clId="{2F2D46A6-BC5D-4E6B-B8D0-BEF451642A81}" dt="2021-06-02T13:56:16.740" v="1896" actId="26606"/>
          <ac:picMkLst>
            <pc:docMk/>
            <pc:sldMk cId="3100128309" sldId="272"/>
            <ac:picMk id="27" creationId="{93E2C8F5-B35B-4728-AFAB-5111275C6C0E}"/>
          </ac:picMkLst>
        </pc:picChg>
        <pc:picChg chg="add del">
          <ac:chgData name="Anne Piccin" userId="459eb867c6ccb8ce" providerId="LiveId" clId="{2F2D46A6-BC5D-4E6B-B8D0-BEF451642A81}" dt="2021-06-02T13:56:19.033" v="1899" actId="26606"/>
          <ac:picMkLst>
            <pc:docMk/>
            <pc:sldMk cId="3100128309" sldId="272"/>
            <ac:picMk id="29" creationId="{93E2C8F5-B35B-4728-AFAB-5111275C6C0E}"/>
          </ac:picMkLst>
        </pc:picChg>
        <pc:picChg chg="add del">
          <ac:chgData name="Anne Piccin" userId="459eb867c6ccb8ce" providerId="LiveId" clId="{2F2D46A6-BC5D-4E6B-B8D0-BEF451642A81}" dt="2021-06-02T13:56:19.033" v="1899" actId="26606"/>
          <ac:picMkLst>
            <pc:docMk/>
            <pc:sldMk cId="3100128309" sldId="272"/>
            <ac:picMk id="31" creationId="{14E49BFF-40A2-4616-8638-9CBE4EC1F6AA}"/>
          </ac:picMkLst>
        </pc:picChg>
      </pc:sldChg>
      <pc:sldChg chg="delSp modSp add mod modTransition delAnim modAnim">
        <pc:chgData name="Anne Piccin" userId="459eb867c6ccb8ce" providerId="LiveId" clId="{2F2D46A6-BC5D-4E6B-B8D0-BEF451642A81}" dt="2021-06-03T11:48:06.577" v="4365" actId="20577"/>
        <pc:sldMkLst>
          <pc:docMk/>
          <pc:sldMk cId="560358126" sldId="273"/>
        </pc:sldMkLst>
        <pc:spChg chg="mod">
          <ac:chgData name="Anne Piccin" userId="459eb867c6ccb8ce" providerId="LiveId" clId="{2F2D46A6-BC5D-4E6B-B8D0-BEF451642A81}" dt="2021-06-02T17:24:38.339" v="3046" actId="404"/>
          <ac:spMkLst>
            <pc:docMk/>
            <pc:sldMk cId="560358126" sldId="273"/>
            <ac:spMk id="2" creationId="{572FE614-D072-4FB4-AFCD-A16E1D3B1BD3}"/>
          </ac:spMkLst>
        </pc:spChg>
        <pc:spChg chg="mod">
          <ac:chgData name="Anne Piccin" userId="459eb867c6ccb8ce" providerId="LiveId" clId="{2F2D46A6-BC5D-4E6B-B8D0-BEF451642A81}" dt="2021-06-02T14:06:49.956" v="2147" actId="1076"/>
          <ac:spMkLst>
            <pc:docMk/>
            <pc:sldMk cId="560358126" sldId="273"/>
            <ac:spMk id="5" creationId="{012673DC-2507-418A-9548-37A742D89ED9}"/>
          </ac:spMkLst>
        </pc:spChg>
        <pc:spChg chg="mod">
          <ac:chgData name="Anne Piccin" userId="459eb867c6ccb8ce" providerId="LiveId" clId="{2F2D46A6-BC5D-4E6B-B8D0-BEF451642A81}" dt="2021-06-03T11:48:06.577" v="4365" actId="20577"/>
          <ac:spMkLst>
            <pc:docMk/>
            <pc:sldMk cId="560358126" sldId="273"/>
            <ac:spMk id="7" creationId="{B8108488-B33B-4430-9CA0-39A09E047C2D}"/>
          </ac:spMkLst>
        </pc:spChg>
        <pc:spChg chg="del mod">
          <ac:chgData name="Anne Piccin" userId="459eb867c6ccb8ce" providerId="LiveId" clId="{2F2D46A6-BC5D-4E6B-B8D0-BEF451642A81}" dt="2021-06-02T17:20:12.452" v="2988" actId="478"/>
          <ac:spMkLst>
            <pc:docMk/>
            <pc:sldMk cId="560358126" sldId="273"/>
            <ac:spMk id="12" creationId="{D5FDF9EB-E4B3-4219-90D6-37F23600AB6F}"/>
          </ac:spMkLst>
        </pc:spChg>
        <pc:spChg chg="mod">
          <ac:chgData name="Anne Piccin" userId="459eb867c6ccb8ce" providerId="LiveId" clId="{2F2D46A6-BC5D-4E6B-B8D0-BEF451642A81}" dt="2021-06-02T14:07:04.725" v="2153" actId="403"/>
          <ac:spMkLst>
            <pc:docMk/>
            <pc:sldMk cId="560358126" sldId="273"/>
            <ac:spMk id="14" creationId="{E684EE8B-4B5D-4238-B933-76ECA01C7720}"/>
          </ac:spMkLst>
        </pc:spChg>
        <pc:picChg chg="mod">
          <ac:chgData name="Anne Piccin" userId="459eb867c6ccb8ce" providerId="LiveId" clId="{2F2D46A6-BC5D-4E6B-B8D0-BEF451642A81}" dt="2021-06-02T14:06:47.557" v="2146" actId="1076"/>
          <ac:picMkLst>
            <pc:docMk/>
            <pc:sldMk cId="560358126" sldId="273"/>
            <ac:picMk id="4" creationId="{EDF2067D-AA26-42BC-8906-4C7EFADB4AF0}"/>
          </ac:picMkLst>
        </pc:picChg>
      </pc:sldChg>
      <pc:sldChg chg="modSp new mod modTransition">
        <pc:chgData name="Anne Piccin" userId="459eb867c6ccb8ce" providerId="LiveId" clId="{2F2D46A6-BC5D-4E6B-B8D0-BEF451642A81}" dt="2021-06-02T21:07:01.041" v="4225" actId="20577"/>
        <pc:sldMkLst>
          <pc:docMk/>
          <pc:sldMk cId="2807923824" sldId="274"/>
        </pc:sldMkLst>
        <pc:spChg chg="mod">
          <ac:chgData name="Anne Piccin" userId="459eb867c6ccb8ce" providerId="LiveId" clId="{2F2D46A6-BC5D-4E6B-B8D0-BEF451642A81}" dt="2021-06-02T21:07:01.041" v="4225" actId="20577"/>
          <ac:spMkLst>
            <pc:docMk/>
            <pc:sldMk cId="2807923824" sldId="274"/>
            <ac:spMk id="2" creationId="{0B9759CE-0F80-475B-B709-D74039A1DFE5}"/>
          </ac:spMkLst>
        </pc:spChg>
      </pc:sldChg>
      <pc:sldChg chg="addSp delSp modSp mod modTransition delAnim modAnim">
        <pc:chgData name="Anne Piccin" userId="459eb867c6ccb8ce" providerId="LiveId" clId="{2F2D46A6-BC5D-4E6B-B8D0-BEF451642A81}" dt="2021-06-02T21:07:40.929" v="4255"/>
        <pc:sldMkLst>
          <pc:docMk/>
          <pc:sldMk cId="3658688125" sldId="275"/>
        </pc:sldMkLst>
        <pc:spChg chg="mod">
          <ac:chgData name="Anne Piccin" userId="459eb867c6ccb8ce" providerId="LiveId" clId="{2F2D46A6-BC5D-4E6B-B8D0-BEF451642A81}" dt="2021-06-02T18:07:08.041" v="3732" actId="27636"/>
          <ac:spMkLst>
            <pc:docMk/>
            <pc:sldMk cId="3658688125" sldId="275"/>
            <ac:spMk id="2" creationId="{572FE614-D072-4FB4-AFCD-A16E1D3B1BD3}"/>
          </ac:spMkLst>
        </pc:spChg>
        <pc:spChg chg="del">
          <ac:chgData name="Anne Piccin" userId="459eb867c6ccb8ce" providerId="LiveId" clId="{2F2D46A6-BC5D-4E6B-B8D0-BEF451642A81}" dt="2021-06-02T14:09:55.665" v="2307" actId="478"/>
          <ac:spMkLst>
            <pc:docMk/>
            <pc:sldMk cId="3658688125" sldId="275"/>
            <ac:spMk id="5" creationId="{012673DC-2507-418A-9548-37A742D89ED9}"/>
          </ac:spMkLst>
        </pc:spChg>
        <pc:spChg chg="mod">
          <ac:chgData name="Anne Piccin" userId="459eb867c6ccb8ce" providerId="LiveId" clId="{2F2D46A6-BC5D-4E6B-B8D0-BEF451642A81}" dt="2021-06-02T18:12:11.933" v="3965" actId="20577"/>
          <ac:spMkLst>
            <pc:docMk/>
            <pc:sldMk cId="3658688125" sldId="275"/>
            <ac:spMk id="7" creationId="{B8108488-B33B-4430-9CA0-39A09E047C2D}"/>
          </ac:spMkLst>
        </pc:spChg>
        <pc:spChg chg="add mod">
          <ac:chgData name="Anne Piccin" userId="459eb867c6ccb8ce" providerId="LiveId" clId="{2F2D46A6-BC5D-4E6B-B8D0-BEF451642A81}" dt="2021-06-02T18:40:29.992" v="3990" actId="20577"/>
          <ac:spMkLst>
            <pc:docMk/>
            <pc:sldMk cId="3658688125" sldId="275"/>
            <ac:spMk id="9" creationId="{51806EC7-21D0-401E-B210-FB2391C759DE}"/>
          </ac:spMkLst>
        </pc:spChg>
        <pc:spChg chg="del mod">
          <ac:chgData name="Anne Piccin" userId="459eb867c6ccb8ce" providerId="LiveId" clId="{2F2D46A6-BC5D-4E6B-B8D0-BEF451642A81}" dt="2021-06-02T18:02:26.322" v="3491" actId="478"/>
          <ac:spMkLst>
            <pc:docMk/>
            <pc:sldMk cId="3658688125" sldId="275"/>
            <ac:spMk id="12" creationId="{D5FDF9EB-E4B3-4219-90D6-37F23600AB6F}"/>
          </ac:spMkLst>
        </pc:spChg>
        <pc:spChg chg="mod">
          <ac:chgData name="Anne Piccin" userId="459eb867c6ccb8ce" providerId="LiveId" clId="{2F2D46A6-BC5D-4E6B-B8D0-BEF451642A81}" dt="2021-06-02T18:06:41.561" v="3696" actId="1076"/>
          <ac:spMkLst>
            <pc:docMk/>
            <pc:sldMk cId="3658688125" sldId="275"/>
            <ac:spMk id="14" creationId="{E684EE8B-4B5D-4238-B933-76ECA01C7720}"/>
          </ac:spMkLst>
        </pc:spChg>
        <pc:spChg chg="del mod">
          <ac:chgData name="Anne Piccin" userId="459eb867c6ccb8ce" providerId="LiveId" clId="{2F2D46A6-BC5D-4E6B-B8D0-BEF451642A81}" dt="2021-06-02T14:09:54.230" v="2306" actId="478"/>
          <ac:spMkLst>
            <pc:docMk/>
            <pc:sldMk cId="3658688125" sldId="275"/>
            <ac:spMk id="26" creationId="{B4D85CC9-B483-4EDF-A165-277EEBC57738}"/>
          </ac:spMkLst>
        </pc:spChg>
        <pc:picChg chg="mod">
          <ac:chgData name="Anne Piccin" userId="459eb867c6ccb8ce" providerId="LiveId" clId="{2F2D46A6-BC5D-4E6B-B8D0-BEF451642A81}" dt="2021-06-02T14:10:43.898" v="2319" actId="1076"/>
          <ac:picMkLst>
            <pc:docMk/>
            <pc:sldMk cId="3658688125" sldId="275"/>
            <ac:picMk id="17" creationId="{BC0A384F-23AF-41E7-B2FF-62EA35F381C9}"/>
          </ac:picMkLst>
        </pc:picChg>
      </pc:sldChg>
      <pc:sldChg chg="addSp delSp modSp mod modTransition setBg modAnim">
        <pc:chgData name="Anne Piccin" userId="459eb867c6ccb8ce" providerId="LiveId" clId="{2F2D46A6-BC5D-4E6B-B8D0-BEF451642A81}" dt="2021-06-02T21:08:11.654" v="4261"/>
        <pc:sldMkLst>
          <pc:docMk/>
          <pc:sldMk cId="2418191446" sldId="276"/>
        </pc:sldMkLst>
        <pc:spChg chg="mod">
          <ac:chgData name="Anne Piccin" userId="459eb867c6ccb8ce" providerId="LiveId" clId="{2F2D46A6-BC5D-4E6B-B8D0-BEF451642A81}" dt="2021-06-02T14:13:16.630" v="2382" actId="26606"/>
          <ac:spMkLst>
            <pc:docMk/>
            <pc:sldMk cId="2418191446" sldId="276"/>
            <ac:spMk id="2" creationId="{572FE614-D072-4FB4-AFCD-A16E1D3B1BD3}"/>
          </ac:spMkLst>
        </pc:spChg>
        <pc:spChg chg="del">
          <ac:chgData name="Anne Piccin" userId="459eb867c6ccb8ce" providerId="LiveId" clId="{2F2D46A6-BC5D-4E6B-B8D0-BEF451642A81}" dt="2021-06-02T14:12:52.276" v="2374" actId="478"/>
          <ac:spMkLst>
            <pc:docMk/>
            <pc:sldMk cId="2418191446" sldId="276"/>
            <ac:spMk id="5" creationId="{012673DC-2507-418A-9548-37A742D89ED9}"/>
          </ac:spMkLst>
        </pc:spChg>
        <pc:spChg chg="add del mod">
          <ac:chgData name="Anne Piccin" userId="459eb867c6ccb8ce" providerId="LiveId" clId="{2F2D46A6-BC5D-4E6B-B8D0-BEF451642A81}" dt="2021-06-02T14:12:42.696" v="2372" actId="478"/>
          <ac:spMkLst>
            <pc:docMk/>
            <pc:sldMk cId="2418191446" sldId="276"/>
            <ac:spMk id="6" creationId="{38729D6A-0AD1-4E44-8AF3-B1D8D24AA646}"/>
          </ac:spMkLst>
        </pc:spChg>
        <pc:spChg chg="del mod">
          <ac:chgData name="Anne Piccin" userId="459eb867c6ccb8ce" providerId="LiveId" clId="{2F2D46A6-BC5D-4E6B-B8D0-BEF451642A81}" dt="2021-06-02T14:12:40.519" v="2371" actId="478"/>
          <ac:spMkLst>
            <pc:docMk/>
            <pc:sldMk cId="2418191446" sldId="276"/>
            <ac:spMk id="7" creationId="{B8108488-B33B-4430-9CA0-39A09E047C2D}"/>
          </ac:spMkLst>
        </pc:spChg>
        <pc:spChg chg="del mod">
          <ac:chgData name="Anne Piccin" userId="459eb867c6ccb8ce" providerId="LiveId" clId="{2F2D46A6-BC5D-4E6B-B8D0-BEF451642A81}" dt="2021-06-02T14:12:37.296" v="2368" actId="478"/>
          <ac:spMkLst>
            <pc:docMk/>
            <pc:sldMk cId="2418191446" sldId="276"/>
            <ac:spMk id="12" creationId="{D5FDF9EB-E4B3-4219-90D6-37F23600AB6F}"/>
          </ac:spMkLst>
        </pc:spChg>
        <pc:spChg chg="mod">
          <ac:chgData name="Anne Piccin" userId="459eb867c6ccb8ce" providerId="LiveId" clId="{2F2D46A6-BC5D-4E6B-B8D0-BEF451642A81}" dt="2021-06-02T21:08:00.615" v="4258" actId="20577"/>
          <ac:spMkLst>
            <pc:docMk/>
            <pc:sldMk cId="2418191446" sldId="276"/>
            <ac:spMk id="14" creationId="{E684EE8B-4B5D-4238-B933-76ECA01C7720}"/>
          </ac:spMkLst>
        </pc:spChg>
        <pc:picChg chg="mod ord">
          <ac:chgData name="Anne Piccin" userId="459eb867c6ccb8ce" providerId="LiveId" clId="{2F2D46A6-BC5D-4E6B-B8D0-BEF451642A81}" dt="2021-06-02T21:08:05.434" v="4259" actId="1076"/>
          <ac:picMkLst>
            <pc:docMk/>
            <pc:sldMk cId="2418191446" sldId="276"/>
            <ac:picMk id="4" creationId="{EDF2067D-AA26-42BC-8906-4C7EFADB4AF0}"/>
          </ac:picMkLst>
        </pc:picChg>
        <pc:picChg chg="add del">
          <ac:chgData name="Anne Piccin" userId="459eb867c6ccb8ce" providerId="LiveId" clId="{2F2D46A6-BC5D-4E6B-B8D0-BEF451642A81}" dt="2021-06-02T14:13:12.538" v="2379" actId="26606"/>
          <ac:picMkLst>
            <pc:docMk/>
            <pc:sldMk cId="2418191446" sldId="276"/>
            <ac:picMk id="19" creationId="{93E2C8F5-B35B-4728-AFAB-5111275C6C0E}"/>
          </ac:picMkLst>
        </pc:picChg>
        <pc:picChg chg="add del">
          <ac:chgData name="Anne Piccin" userId="459eb867c6ccb8ce" providerId="LiveId" clId="{2F2D46A6-BC5D-4E6B-B8D0-BEF451642A81}" dt="2021-06-02T14:13:16.615" v="2381" actId="26606"/>
          <ac:picMkLst>
            <pc:docMk/>
            <pc:sldMk cId="2418191446" sldId="276"/>
            <ac:picMk id="21" creationId="{93E2C8F5-B35B-4728-AFAB-5111275C6C0E}"/>
          </ac:picMkLst>
        </pc:picChg>
        <pc:picChg chg="add">
          <ac:chgData name="Anne Piccin" userId="459eb867c6ccb8ce" providerId="LiveId" clId="{2F2D46A6-BC5D-4E6B-B8D0-BEF451642A81}" dt="2021-06-02T14:13:16.630" v="2382" actId="26606"/>
          <ac:picMkLst>
            <pc:docMk/>
            <pc:sldMk cId="2418191446" sldId="276"/>
            <ac:picMk id="23" creationId="{93E2C8F5-B35B-4728-AFAB-5111275C6C0E}"/>
          </ac:picMkLst>
        </pc:picChg>
      </pc:sldChg>
      <pc:sldChg chg="addSp delSp modSp new add del mod modTransition modClrScheme modAnim chgLayout">
        <pc:chgData name="Anne Piccin" userId="459eb867c6ccb8ce" providerId="LiveId" clId="{2F2D46A6-BC5D-4E6B-B8D0-BEF451642A81}" dt="2021-06-02T21:10:18.992" v="4266" actId="1076"/>
        <pc:sldMkLst>
          <pc:docMk/>
          <pc:sldMk cId="2390779920" sldId="277"/>
        </pc:sldMkLst>
        <pc:spChg chg="del mod ord">
          <ac:chgData name="Anne Piccin" userId="459eb867c6ccb8ce" providerId="LiveId" clId="{2F2D46A6-BC5D-4E6B-B8D0-BEF451642A81}" dt="2021-06-02T14:13:44.096" v="2394" actId="700"/>
          <ac:spMkLst>
            <pc:docMk/>
            <pc:sldMk cId="2390779920" sldId="277"/>
            <ac:spMk id="2" creationId="{1B5C2C66-FDE3-4C68-9562-65A93B5A3D52}"/>
          </ac:spMkLst>
        </pc:spChg>
        <pc:spChg chg="del mod ord">
          <ac:chgData name="Anne Piccin" userId="459eb867c6ccb8ce" providerId="LiveId" clId="{2F2D46A6-BC5D-4E6B-B8D0-BEF451642A81}" dt="2021-06-02T14:13:44.096" v="2394" actId="700"/>
          <ac:spMkLst>
            <pc:docMk/>
            <pc:sldMk cId="2390779920" sldId="277"/>
            <ac:spMk id="3" creationId="{1AE42EE8-1768-4DFB-83D5-CF2F490510EC}"/>
          </ac:spMkLst>
        </pc:spChg>
        <pc:spChg chg="del mod ord">
          <ac:chgData name="Anne Piccin" userId="459eb867c6ccb8ce" providerId="LiveId" clId="{2F2D46A6-BC5D-4E6B-B8D0-BEF451642A81}" dt="2021-06-02T14:13:44.096" v="2394" actId="700"/>
          <ac:spMkLst>
            <pc:docMk/>
            <pc:sldMk cId="2390779920" sldId="277"/>
            <ac:spMk id="4" creationId="{9DDEEF97-857C-4E5F-AB0E-5A659AD35424}"/>
          </ac:spMkLst>
        </pc:spChg>
        <pc:spChg chg="add mod ord">
          <ac:chgData name="Anne Piccin" userId="459eb867c6ccb8ce" providerId="LiveId" clId="{2F2D46A6-BC5D-4E6B-B8D0-BEF451642A81}" dt="2021-06-02T14:13:48.261" v="2397"/>
          <ac:spMkLst>
            <pc:docMk/>
            <pc:sldMk cId="2390779920" sldId="277"/>
            <ac:spMk id="5" creationId="{BBE8A986-0960-4A54-8BDE-F0B287F1EF67}"/>
          </ac:spMkLst>
        </pc:spChg>
        <pc:spChg chg="add mod ord">
          <ac:chgData name="Anne Piccin" userId="459eb867c6ccb8ce" providerId="LiveId" clId="{2F2D46A6-BC5D-4E6B-B8D0-BEF451642A81}" dt="2021-06-02T21:10:18.992" v="4266" actId="1076"/>
          <ac:spMkLst>
            <pc:docMk/>
            <pc:sldMk cId="2390779920" sldId="277"/>
            <ac:spMk id="6" creationId="{FFCB53D9-E5B4-43D8-B181-FEA9034B2FE6}"/>
          </ac:spMkLst>
        </pc:spChg>
        <pc:spChg chg="add mod ord">
          <ac:chgData name="Anne Piccin" userId="459eb867c6ccb8ce" providerId="LiveId" clId="{2F2D46A6-BC5D-4E6B-B8D0-BEF451642A81}" dt="2021-06-02T21:10:12.589" v="4265" actId="1076"/>
          <ac:spMkLst>
            <pc:docMk/>
            <pc:sldMk cId="2390779920" sldId="277"/>
            <ac:spMk id="7" creationId="{FC7B8804-FC32-468E-9A76-017FDAD75368}"/>
          </ac:spMkLst>
        </pc:spChg>
        <pc:cxnChg chg="add mod">
          <ac:chgData name="Anne Piccin" userId="459eb867c6ccb8ce" providerId="LiveId" clId="{2F2D46A6-BC5D-4E6B-B8D0-BEF451642A81}" dt="2021-06-02T21:09:17.554" v="4263" actId="1076"/>
          <ac:cxnSpMkLst>
            <pc:docMk/>
            <pc:sldMk cId="2390779920" sldId="277"/>
            <ac:cxnSpMk id="8" creationId="{7AA5337C-7D00-47C4-8282-0DC016F2952B}"/>
          </ac:cxnSpMkLst>
        </pc:cxnChg>
      </pc:sldChg>
      <pc:sldChg chg="addSp delSp modSp new del mod modTransition modClrScheme modAnim chgLayout">
        <pc:chgData name="Anne Piccin" userId="459eb867c6ccb8ce" providerId="LiveId" clId="{2F2D46A6-BC5D-4E6B-B8D0-BEF451642A81}" dt="2021-06-02T18:16:08.320" v="3988" actId="47"/>
        <pc:sldMkLst>
          <pc:docMk/>
          <pc:sldMk cId="521474056" sldId="278"/>
        </pc:sldMkLst>
        <pc:spChg chg="del mod ord">
          <ac:chgData name="Anne Piccin" userId="459eb867c6ccb8ce" providerId="LiveId" clId="{2F2D46A6-BC5D-4E6B-B8D0-BEF451642A81}" dt="2021-06-02T14:16:02.518" v="2471" actId="700"/>
          <ac:spMkLst>
            <pc:docMk/>
            <pc:sldMk cId="521474056" sldId="278"/>
            <ac:spMk id="2" creationId="{1DB11B8D-F9A0-4ACB-8488-D578998949C8}"/>
          </ac:spMkLst>
        </pc:spChg>
        <pc:spChg chg="del mod ord">
          <ac:chgData name="Anne Piccin" userId="459eb867c6ccb8ce" providerId="LiveId" clId="{2F2D46A6-BC5D-4E6B-B8D0-BEF451642A81}" dt="2021-06-02T14:16:02.518" v="2471" actId="700"/>
          <ac:spMkLst>
            <pc:docMk/>
            <pc:sldMk cId="521474056" sldId="278"/>
            <ac:spMk id="3" creationId="{F4748334-1FA9-4678-AF1D-36C27C60DA55}"/>
          </ac:spMkLst>
        </pc:spChg>
        <pc:spChg chg="del">
          <ac:chgData name="Anne Piccin" userId="459eb867c6ccb8ce" providerId="LiveId" clId="{2F2D46A6-BC5D-4E6B-B8D0-BEF451642A81}" dt="2021-06-02T14:16:02.518" v="2471" actId="700"/>
          <ac:spMkLst>
            <pc:docMk/>
            <pc:sldMk cId="521474056" sldId="278"/>
            <ac:spMk id="4" creationId="{89F1937F-0225-4061-B5B8-7B11B602903F}"/>
          </ac:spMkLst>
        </pc:spChg>
        <pc:spChg chg="add mod ord">
          <ac:chgData name="Anne Piccin" userId="459eb867c6ccb8ce" providerId="LiveId" clId="{2F2D46A6-BC5D-4E6B-B8D0-BEF451642A81}" dt="2021-06-02T14:16:11.037" v="2483" actId="404"/>
          <ac:spMkLst>
            <pc:docMk/>
            <pc:sldMk cId="521474056" sldId="278"/>
            <ac:spMk id="5" creationId="{47C8FBF9-599F-48E3-9793-EA16401179D6}"/>
          </ac:spMkLst>
        </pc:spChg>
        <pc:spChg chg="add mod ord">
          <ac:chgData name="Anne Piccin" userId="459eb867c6ccb8ce" providerId="LiveId" clId="{2F2D46A6-BC5D-4E6B-B8D0-BEF451642A81}" dt="2021-06-02T14:16:02.518" v="2471" actId="700"/>
          <ac:spMkLst>
            <pc:docMk/>
            <pc:sldMk cId="521474056" sldId="278"/>
            <ac:spMk id="6" creationId="{F9838F12-791F-4451-B6F7-0E8D16046718}"/>
          </ac:spMkLst>
        </pc:spChg>
      </pc:sldChg>
      <pc:sldChg chg="addSp delSp modSp new mod modTransition setBg modClrScheme setClrOvrMap chgLayout">
        <pc:chgData name="Anne Piccin" userId="459eb867c6ccb8ce" providerId="LiveId" clId="{2F2D46A6-BC5D-4E6B-B8D0-BEF451642A81}" dt="2021-06-02T14:23:12.513" v="2572"/>
        <pc:sldMkLst>
          <pc:docMk/>
          <pc:sldMk cId="519487772" sldId="279"/>
        </pc:sldMkLst>
        <pc:spChg chg="del mod ord">
          <ac:chgData name="Anne Piccin" userId="459eb867c6ccb8ce" providerId="LiveId" clId="{2F2D46A6-BC5D-4E6B-B8D0-BEF451642A81}" dt="2021-06-02T14:16:29.421" v="2485" actId="700"/>
          <ac:spMkLst>
            <pc:docMk/>
            <pc:sldMk cId="519487772" sldId="279"/>
            <ac:spMk id="2" creationId="{0B84CEBD-2AAE-4674-BF40-8F5D35814CAA}"/>
          </ac:spMkLst>
        </pc:spChg>
        <pc:spChg chg="del">
          <ac:chgData name="Anne Piccin" userId="459eb867c6ccb8ce" providerId="LiveId" clId="{2F2D46A6-BC5D-4E6B-B8D0-BEF451642A81}" dt="2021-06-02T14:16:29.421" v="2485" actId="700"/>
          <ac:spMkLst>
            <pc:docMk/>
            <pc:sldMk cId="519487772" sldId="279"/>
            <ac:spMk id="3" creationId="{91BF7E17-7596-44C5-A65B-9BF4C87533E3}"/>
          </ac:spMkLst>
        </pc:spChg>
        <pc:spChg chg="add mod ord">
          <ac:chgData name="Anne Piccin" userId="459eb867c6ccb8ce" providerId="LiveId" clId="{2F2D46A6-BC5D-4E6B-B8D0-BEF451642A81}" dt="2021-06-02T14:16:37.106" v="2489" actId="26606"/>
          <ac:spMkLst>
            <pc:docMk/>
            <pc:sldMk cId="519487772" sldId="279"/>
            <ac:spMk id="4" creationId="{FFA7FDB8-834A-4AB6-B538-B31931E8C7FC}"/>
          </ac:spMkLst>
        </pc:spChg>
        <pc:spChg chg="add">
          <ac:chgData name="Anne Piccin" userId="459eb867c6ccb8ce" providerId="LiveId" clId="{2F2D46A6-BC5D-4E6B-B8D0-BEF451642A81}" dt="2021-06-02T14:16:37.106" v="2489" actId="26606"/>
          <ac:spMkLst>
            <pc:docMk/>
            <pc:sldMk cId="519487772" sldId="279"/>
            <ac:spMk id="13" creationId="{E770CA6A-B3B0-4826-A91F-B2B1F8922026}"/>
          </ac:spMkLst>
        </pc:spChg>
        <pc:picChg chg="add">
          <ac:chgData name="Anne Piccin" userId="459eb867c6ccb8ce" providerId="LiveId" clId="{2F2D46A6-BC5D-4E6B-B8D0-BEF451642A81}" dt="2021-06-02T14:16:37.106" v="2489" actId="26606"/>
          <ac:picMkLst>
            <pc:docMk/>
            <pc:sldMk cId="519487772" sldId="279"/>
            <ac:picMk id="9" creationId="{A932DB99-93A2-40E5-BC49-E211DCC03CA7}"/>
          </ac:picMkLst>
        </pc:picChg>
        <pc:picChg chg="add">
          <ac:chgData name="Anne Piccin" userId="459eb867c6ccb8ce" providerId="LiveId" clId="{2F2D46A6-BC5D-4E6B-B8D0-BEF451642A81}" dt="2021-06-02T14:16:37.106" v="2489" actId="26606"/>
          <ac:picMkLst>
            <pc:docMk/>
            <pc:sldMk cId="519487772" sldId="279"/>
            <ac:picMk id="11" creationId="{2A48D323-B3EB-44BB-ABAA-D89B3AF28FA7}"/>
          </ac:picMkLst>
        </pc:picChg>
        <pc:picChg chg="add">
          <ac:chgData name="Anne Piccin" userId="459eb867c6ccb8ce" providerId="LiveId" clId="{2F2D46A6-BC5D-4E6B-B8D0-BEF451642A81}" dt="2021-06-02T14:16:37.106" v="2489" actId="26606"/>
          <ac:picMkLst>
            <pc:docMk/>
            <pc:sldMk cId="519487772" sldId="279"/>
            <ac:picMk id="15" creationId="{FDB47024-63DA-46E1-9182-136173A3FCDE}"/>
          </ac:picMkLst>
        </pc:picChg>
        <pc:cxnChg chg="add">
          <ac:chgData name="Anne Piccin" userId="459eb867c6ccb8ce" providerId="LiveId" clId="{2F2D46A6-BC5D-4E6B-B8D0-BEF451642A81}" dt="2021-06-02T14:16:37.106" v="2489" actId="26606"/>
          <ac:cxnSpMkLst>
            <pc:docMk/>
            <pc:sldMk cId="519487772" sldId="279"/>
            <ac:cxnSpMk id="17" creationId="{6FE641DB-A503-41DE-ACA6-36B41C6C2BE9}"/>
          </ac:cxnSpMkLst>
        </pc:cxnChg>
      </pc:sldChg>
      <pc:sldChg chg="modSp new mod modTransition modAnim">
        <pc:chgData name="Anne Piccin" userId="459eb867c6ccb8ce" providerId="LiveId" clId="{2F2D46A6-BC5D-4E6B-B8D0-BEF451642A81}" dt="2021-06-02T14:52:09.471" v="2828"/>
        <pc:sldMkLst>
          <pc:docMk/>
          <pc:sldMk cId="2342723148" sldId="280"/>
        </pc:sldMkLst>
        <pc:spChg chg="mod">
          <ac:chgData name="Anne Piccin" userId="459eb867c6ccb8ce" providerId="LiveId" clId="{2F2D46A6-BC5D-4E6B-B8D0-BEF451642A81}" dt="2021-06-02T14:16:52.984" v="2494" actId="27636"/>
          <ac:spMkLst>
            <pc:docMk/>
            <pc:sldMk cId="2342723148" sldId="280"/>
            <ac:spMk id="2" creationId="{1D0982CA-43B9-4022-9168-B66CF4256E9C}"/>
          </ac:spMkLst>
        </pc:spChg>
        <pc:spChg chg="mod">
          <ac:chgData name="Anne Piccin" userId="459eb867c6ccb8ce" providerId="LiveId" clId="{2F2D46A6-BC5D-4E6B-B8D0-BEF451642A81}" dt="2021-06-02T14:17:32.377" v="2499" actId="27636"/>
          <ac:spMkLst>
            <pc:docMk/>
            <pc:sldMk cId="2342723148" sldId="280"/>
            <ac:spMk id="3" creationId="{4A87A955-C9CF-4706-AAA1-491375B04367}"/>
          </ac:spMkLst>
        </pc:spChg>
      </pc:sldChg>
      <pc:sldChg chg="delSp add del mod ord">
        <pc:chgData name="Anne Piccin" userId="459eb867c6ccb8ce" providerId="LiveId" clId="{2F2D46A6-BC5D-4E6B-B8D0-BEF451642A81}" dt="2021-06-02T18:02:18.477" v="3489" actId="47"/>
        <pc:sldMkLst>
          <pc:docMk/>
          <pc:sldMk cId="1363693582" sldId="281"/>
        </pc:sldMkLst>
        <pc:picChg chg="del">
          <ac:chgData name="Anne Piccin" userId="459eb867c6ccb8ce" providerId="LiveId" clId="{2F2D46A6-BC5D-4E6B-B8D0-BEF451642A81}" dt="2021-06-02T17:07:57.444" v="2858" actId="478"/>
          <ac:picMkLst>
            <pc:docMk/>
            <pc:sldMk cId="1363693582" sldId="281"/>
            <ac:picMk id="11" creationId="{0CC5F7FA-3165-43B5-808E-A60685854C6B}"/>
          </ac:picMkLst>
        </pc:picChg>
      </pc:sldChg>
      <pc:sldChg chg="addSp delSp modSp new del mod setBg modClrScheme setClrOvrMap chgLayout">
        <pc:chgData name="Anne Piccin" userId="459eb867c6ccb8ce" providerId="LiveId" clId="{2F2D46A6-BC5D-4E6B-B8D0-BEF451642A81}" dt="2021-06-02T14:41:18.904" v="2735" actId="47"/>
        <pc:sldMkLst>
          <pc:docMk/>
          <pc:sldMk cId="3210928247" sldId="281"/>
        </pc:sldMkLst>
        <pc:spChg chg="del mod ord">
          <ac:chgData name="Anne Piccin" userId="459eb867c6ccb8ce" providerId="LiveId" clId="{2F2D46A6-BC5D-4E6B-B8D0-BEF451642A81}" dt="2021-06-02T14:40:46.985" v="2729" actId="700"/>
          <ac:spMkLst>
            <pc:docMk/>
            <pc:sldMk cId="3210928247" sldId="281"/>
            <ac:spMk id="2" creationId="{5AEE99FB-800A-4486-8CA4-A14C749CCB72}"/>
          </ac:spMkLst>
        </pc:spChg>
        <pc:spChg chg="del mod ord">
          <ac:chgData name="Anne Piccin" userId="459eb867c6ccb8ce" providerId="LiveId" clId="{2F2D46A6-BC5D-4E6B-B8D0-BEF451642A81}" dt="2021-06-02T14:40:46.985" v="2729" actId="700"/>
          <ac:spMkLst>
            <pc:docMk/>
            <pc:sldMk cId="3210928247" sldId="281"/>
            <ac:spMk id="3" creationId="{75D7A6F3-3EBC-4256-B34A-FD3B771316EA}"/>
          </ac:spMkLst>
        </pc:spChg>
        <pc:spChg chg="del">
          <ac:chgData name="Anne Piccin" userId="459eb867c6ccb8ce" providerId="LiveId" clId="{2F2D46A6-BC5D-4E6B-B8D0-BEF451642A81}" dt="2021-06-02T14:40:46.985" v="2729" actId="700"/>
          <ac:spMkLst>
            <pc:docMk/>
            <pc:sldMk cId="3210928247" sldId="281"/>
            <ac:spMk id="4" creationId="{56868B9D-FA72-4660-BF9A-701B05478D90}"/>
          </ac:spMkLst>
        </pc:spChg>
        <pc:spChg chg="add del mod ord">
          <ac:chgData name="Anne Piccin" userId="459eb867c6ccb8ce" providerId="LiveId" clId="{2F2D46A6-BC5D-4E6B-B8D0-BEF451642A81}" dt="2021-06-02T14:40:53.002" v="2730" actId="700"/>
          <ac:spMkLst>
            <pc:docMk/>
            <pc:sldMk cId="3210928247" sldId="281"/>
            <ac:spMk id="5" creationId="{18FF6D5C-B37B-4B3C-9824-4580883ED9FC}"/>
          </ac:spMkLst>
        </pc:spChg>
        <pc:spChg chg="add del mod ord">
          <ac:chgData name="Anne Piccin" userId="459eb867c6ccb8ce" providerId="LiveId" clId="{2F2D46A6-BC5D-4E6B-B8D0-BEF451642A81}" dt="2021-06-02T14:40:53.002" v="2730" actId="700"/>
          <ac:spMkLst>
            <pc:docMk/>
            <pc:sldMk cId="3210928247" sldId="281"/>
            <ac:spMk id="6" creationId="{7B3F4AA8-82C9-4F1F-B200-19F40AD41159}"/>
          </ac:spMkLst>
        </pc:spChg>
        <pc:spChg chg="add mod ord">
          <ac:chgData name="Anne Piccin" userId="459eb867c6ccb8ce" providerId="LiveId" clId="{2F2D46A6-BC5D-4E6B-B8D0-BEF451642A81}" dt="2021-06-02T14:41:15.381" v="2734" actId="26606"/>
          <ac:spMkLst>
            <pc:docMk/>
            <pc:sldMk cId="3210928247" sldId="281"/>
            <ac:spMk id="7" creationId="{03921E60-F019-4323-B28D-16E5C9A42E60}"/>
          </ac:spMkLst>
        </pc:spChg>
        <pc:spChg chg="add mod ord">
          <ac:chgData name="Anne Piccin" userId="459eb867c6ccb8ce" providerId="LiveId" clId="{2F2D46A6-BC5D-4E6B-B8D0-BEF451642A81}" dt="2021-06-02T14:41:15.381" v="2734" actId="26606"/>
          <ac:spMkLst>
            <pc:docMk/>
            <pc:sldMk cId="3210928247" sldId="281"/>
            <ac:spMk id="8" creationId="{187B4B60-1D25-44CA-A0D3-F2FE122E29D6}"/>
          </ac:spMkLst>
        </pc:spChg>
        <pc:spChg chg="add del">
          <ac:chgData name="Anne Piccin" userId="459eb867c6ccb8ce" providerId="LiveId" clId="{2F2D46A6-BC5D-4E6B-B8D0-BEF451642A81}" dt="2021-06-02T14:41:15.364" v="2733" actId="26606"/>
          <ac:spMkLst>
            <pc:docMk/>
            <pc:sldMk cId="3210928247" sldId="281"/>
            <ac:spMk id="15" creationId="{077D6507-8E8D-40E1-A7B9-63012EF9492F}"/>
          </ac:spMkLst>
        </pc:spChg>
        <pc:spChg chg="add">
          <ac:chgData name="Anne Piccin" userId="459eb867c6ccb8ce" providerId="LiveId" clId="{2F2D46A6-BC5D-4E6B-B8D0-BEF451642A81}" dt="2021-06-02T14:41:15.381" v="2734" actId="26606"/>
          <ac:spMkLst>
            <pc:docMk/>
            <pc:sldMk cId="3210928247" sldId="281"/>
            <ac:spMk id="17" creationId="{5C755193-7EC8-41E8-9429-792A088198E5}"/>
          </ac:spMkLst>
        </pc:spChg>
        <pc:spChg chg="add">
          <ac:chgData name="Anne Piccin" userId="459eb867c6ccb8ce" providerId="LiveId" clId="{2F2D46A6-BC5D-4E6B-B8D0-BEF451642A81}" dt="2021-06-02T14:41:15.381" v="2734" actId="26606"/>
          <ac:spMkLst>
            <pc:docMk/>
            <pc:sldMk cId="3210928247" sldId="281"/>
            <ac:spMk id="18" creationId="{65D83B9C-24C7-445B-9EC7-A684386145EB}"/>
          </ac:spMkLst>
        </pc:spChg>
        <pc:spChg chg="add">
          <ac:chgData name="Anne Piccin" userId="459eb867c6ccb8ce" providerId="LiveId" clId="{2F2D46A6-BC5D-4E6B-B8D0-BEF451642A81}" dt="2021-06-02T14:41:15.381" v="2734" actId="26606"/>
          <ac:spMkLst>
            <pc:docMk/>
            <pc:sldMk cId="3210928247" sldId="281"/>
            <ac:spMk id="19" creationId="{B30B9634-F4AC-4161-A5EC-AF18FC897F63}"/>
          </ac:spMkLst>
        </pc:spChg>
        <pc:picChg chg="add mod ord">
          <ac:chgData name="Anne Piccin" userId="459eb867c6ccb8ce" providerId="LiveId" clId="{2F2D46A6-BC5D-4E6B-B8D0-BEF451642A81}" dt="2021-06-02T14:41:15.381" v="2734" actId="26606"/>
          <ac:picMkLst>
            <pc:docMk/>
            <pc:sldMk cId="3210928247" sldId="281"/>
            <ac:picMk id="10" creationId="{93D8DD7B-4B00-42DA-86CA-D6C3374268E8}"/>
          </ac:picMkLst>
        </pc:picChg>
      </pc:sldChg>
      <pc:sldChg chg="addSp delSp modSp add mod ord delAnim">
        <pc:chgData name="Anne Piccin" userId="459eb867c6ccb8ce" providerId="LiveId" clId="{2F2D46A6-BC5D-4E6B-B8D0-BEF451642A81}" dt="2021-06-02T21:07:21.827" v="4251" actId="20577"/>
        <pc:sldMkLst>
          <pc:docMk/>
          <pc:sldMk cId="3187649995" sldId="282"/>
        </pc:sldMkLst>
        <pc:spChg chg="add del mod">
          <ac:chgData name="Anne Piccin" userId="459eb867c6ccb8ce" providerId="LiveId" clId="{2F2D46A6-BC5D-4E6B-B8D0-BEF451642A81}" dt="2021-06-02T18:00:23.349" v="3477" actId="478"/>
          <ac:spMkLst>
            <pc:docMk/>
            <pc:sldMk cId="3187649995" sldId="282"/>
            <ac:spMk id="3" creationId="{68E63484-7893-484E-A4AB-9AAC4C3EA5A3}"/>
          </ac:spMkLst>
        </pc:spChg>
        <pc:spChg chg="add del mod">
          <ac:chgData name="Anne Piccin" userId="459eb867c6ccb8ce" providerId="LiveId" clId="{2F2D46A6-BC5D-4E6B-B8D0-BEF451642A81}" dt="2021-06-02T18:00:20.837" v="3476" actId="478"/>
          <ac:spMkLst>
            <pc:docMk/>
            <pc:sldMk cId="3187649995" sldId="282"/>
            <ac:spMk id="5" creationId="{C9F0B7FA-4F0C-4F6E-8DAB-C562E5A97EB1}"/>
          </ac:spMkLst>
        </pc:spChg>
        <pc:spChg chg="mod">
          <ac:chgData name="Anne Piccin" userId="459eb867c6ccb8ce" providerId="LiveId" clId="{2F2D46A6-BC5D-4E6B-B8D0-BEF451642A81}" dt="2021-06-02T18:00:11.805" v="3473"/>
          <ac:spMkLst>
            <pc:docMk/>
            <pc:sldMk cId="3187649995" sldId="282"/>
            <ac:spMk id="6" creationId="{C6D55DBA-AA71-4C38-B9DF-E40E9B4159B3}"/>
          </ac:spMkLst>
        </pc:spChg>
        <pc:spChg chg="del mod">
          <ac:chgData name="Anne Piccin" userId="459eb867c6ccb8ce" providerId="LiveId" clId="{2F2D46A6-BC5D-4E6B-B8D0-BEF451642A81}" dt="2021-06-02T18:00:15.914" v="3475" actId="478"/>
          <ac:spMkLst>
            <pc:docMk/>
            <pc:sldMk cId="3187649995" sldId="282"/>
            <ac:spMk id="7" creationId="{B8108488-B33B-4430-9CA0-39A09E047C2D}"/>
          </ac:spMkLst>
        </pc:spChg>
        <pc:spChg chg="del mod">
          <ac:chgData name="Anne Piccin" userId="459eb867c6ccb8ce" providerId="LiveId" clId="{2F2D46A6-BC5D-4E6B-B8D0-BEF451642A81}" dt="2021-06-02T18:01:26.533" v="3487" actId="478"/>
          <ac:spMkLst>
            <pc:docMk/>
            <pc:sldMk cId="3187649995" sldId="282"/>
            <ac:spMk id="9" creationId="{08928E3F-6B93-49D7-9F1A-8F6DD1B90BD6}"/>
          </ac:spMkLst>
        </pc:spChg>
        <pc:spChg chg="add del mod">
          <ac:chgData name="Anne Piccin" userId="459eb867c6ccb8ce" providerId="LiveId" clId="{2F2D46A6-BC5D-4E6B-B8D0-BEF451642A81}" dt="2021-06-02T18:01:30.215" v="3488" actId="478"/>
          <ac:spMkLst>
            <pc:docMk/>
            <pc:sldMk cId="3187649995" sldId="282"/>
            <ac:spMk id="10" creationId="{95044CFB-0FDB-4F35-B019-49802117E694}"/>
          </ac:spMkLst>
        </pc:spChg>
        <pc:spChg chg="del mod">
          <ac:chgData name="Anne Piccin" userId="459eb867c6ccb8ce" providerId="LiveId" clId="{2F2D46A6-BC5D-4E6B-B8D0-BEF451642A81}" dt="2021-06-02T18:00:15.914" v="3475" actId="478"/>
          <ac:spMkLst>
            <pc:docMk/>
            <pc:sldMk cId="3187649995" sldId="282"/>
            <ac:spMk id="12" creationId="{D5FDF9EB-E4B3-4219-90D6-37F23600AB6F}"/>
          </ac:spMkLst>
        </pc:spChg>
        <pc:spChg chg="mod">
          <ac:chgData name="Anne Piccin" userId="459eb867c6ccb8ce" providerId="LiveId" clId="{2F2D46A6-BC5D-4E6B-B8D0-BEF451642A81}" dt="2021-06-02T21:07:21.827" v="4251" actId="20577"/>
          <ac:spMkLst>
            <pc:docMk/>
            <pc:sldMk cId="3187649995" sldId="282"/>
            <ac:spMk id="13" creationId="{CC46304E-C313-4627-9A1C-962746D9E20C}"/>
          </ac:spMkLst>
        </pc:spChg>
        <pc:picChg chg="del mod">
          <ac:chgData name="Anne Piccin" userId="459eb867c6ccb8ce" providerId="LiveId" clId="{2F2D46A6-BC5D-4E6B-B8D0-BEF451642A81}" dt="2021-06-02T18:00:15.914" v="3475" actId="478"/>
          <ac:picMkLst>
            <pc:docMk/>
            <pc:sldMk cId="3187649995" sldId="282"/>
            <ac:picMk id="15" creationId="{D649DF80-0E31-475D-9EF8-BC1B4057548B}"/>
          </ac:picMkLst>
        </pc:picChg>
        <pc:picChg chg="mod">
          <ac:chgData name="Anne Piccin" userId="459eb867c6ccb8ce" providerId="LiveId" clId="{2F2D46A6-BC5D-4E6B-B8D0-BEF451642A81}" dt="2021-06-02T18:00:53.461" v="3483" actId="1076"/>
          <ac:picMkLst>
            <pc:docMk/>
            <pc:sldMk cId="3187649995" sldId="282"/>
            <ac:picMk id="17" creationId="{6B26D10D-4A39-4FAB-9B00-E806527B3490}"/>
          </ac:picMkLst>
        </pc:picChg>
      </pc:sldChg>
      <pc:sldChg chg="addSp delSp modSp new mod setBg modAnim setClrOvrMap">
        <pc:chgData name="Anne Piccin" userId="459eb867c6ccb8ce" providerId="LiveId" clId="{2F2D46A6-BC5D-4E6B-B8D0-BEF451642A81}" dt="2021-06-02T21:16:24.185" v="4360" actId="26606"/>
        <pc:sldMkLst>
          <pc:docMk/>
          <pc:sldMk cId="3546286765" sldId="283"/>
        </pc:sldMkLst>
        <pc:spChg chg="mod">
          <ac:chgData name="Anne Piccin" userId="459eb867c6ccb8ce" providerId="LiveId" clId="{2F2D46A6-BC5D-4E6B-B8D0-BEF451642A81}" dt="2021-06-02T21:16:24.185" v="4360" actId="26606"/>
          <ac:spMkLst>
            <pc:docMk/>
            <pc:sldMk cId="3546286765" sldId="283"/>
            <ac:spMk id="2" creationId="{DDDFEF7C-A62B-4828-A9D3-B2C15C925A1F}"/>
          </ac:spMkLst>
        </pc:spChg>
        <pc:spChg chg="mod">
          <ac:chgData name="Anne Piccin" userId="459eb867c6ccb8ce" providerId="LiveId" clId="{2F2D46A6-BC5D-4E6B-B8D0-BEF451642A81}" dt="2021-06-02T21:16:24.185" v="4360" actId="26606"/>
          <ac:spMkLst>
            <pc:docMk/>
            <pc:sldMk cId="3546286765" sldId="283"/>
            <ac:spMk id="3" creationId="{7ABBD1FA-82D1-4696-B682-76177E97E5AE}"/>
          </ac:spMkLst>
        </pc:spChg>
        <pc:spChg chg="add del">
          <ac:chgData name="Anne Piccin" userId="459eb867c6ccb8ce" providerId="LiveId" clId="{2F2D46A6-BC5D-4E6B-B8D0-BEF451642A81}" dt="2021-06-02T21:16:24.133" v="4359" actId="26606"/>
          <ac:spMkLst>
            <pc:docMk/>
            <pc:sldMk cId="3546286765" sldId="283"/>
            <ac:spMk id="8" creationId="{E770CA6A-B3B0-4826-A91F-B2B1F8922026}"/>
          </ac:spMkLst>
        </pc:spChg>
        <pc:spChg chg="add del">
          <ac:chgData name="Anne Piccin" userId="459eb867c6ccb8ce" providerId="LiveId" clId="{2F2D46A6-BC5D-4E6B-B8D0-BEF451642A81}" dt="2021-06-02T21:16:15.646" v="4355" actId="26606"/>
          <ac:spMkLst>
            <pc:docMk/>
            <pc:sldMk cId="3546286765" sldId="283"/>
            <ac:spMk id="9" creationId="{8343378B-CD8B-42C8-B5F6-1735FD150F6B}"/>
          </ac:spMkLst>
        </pc:spChg>
        <pc:spChg chg="add">
          <ac:chgData name="Anne Piccin" userId="459eb867c6ccb8ce" providerId="LiveId" clId="{2F2D46A6-BC5D-4E6B-B8D0-BEF451642A81}" dt="2021-06-02T21:16:24.185" v="4360" actId="26606"/>
          <ac:spMkLst>
            <pc:docMk/>
            <pc:sldMk cId="3546286765" sldId="283"/>
            <ac:spMk id="14" creationId="{8343378B-CD8B-42C8-B5F6-1735FD150F6B}"/>
          </ac:spMkLst>
        </pc:spChg>
        <pc:spChg chg="add del">
          <ac:chgData name="Anne Piccin" userId="459eb867c6ccb8ce" providerId="LiveId" clId="{2F2D46A6-BC5D-4E6B-B8D0-BEF451642A81}" dt="2021-06-02T21:16:18.813" v="4357" actId="26606"/>
          <ac:spMkLst>
            <pc:docMk/>
            <pc:sldMk cId="3546286765" sldId="283"/>
            <ac:spMk id="15" creationId="{8343378B-CD8B-42C8-B5F6-1735FD150F6B}"/>
          </ac:spMkLst>
        </pc:spChg>
        <pc:picChg chg="add del">
          <ac:chgData name="Anne Piccin" userId="459eb867c6ccb8ce" providerId="LiveId" clId="{2F2D46A6-BC5D-4E6B-B8D0-BEF451642A81}" dt="2021-06-02T21:16:15.646" v="4355" actId="26606"/>
          <ac:picMkLst>
            <pc:docMk/>
            <pc:sldMk cId="3546286765" sldId="283"/>
            <ac:picMk id="5" creationId="{7433BF0A-9BCE-4C51-99E6-50735E2DB2E7}"/>
          </ac:picMkLst>
        </pc:picChg>
        <pc:picChg chg="add del">
          <ac:chgData name="Anne Piccin" userId="459eb867c6ccb8ce" providerId="LiveId" clId="{2F2D46A6-BC5D-4E6B-B8D0-BEF451642A81}" dt="2021-06-02T21:16:24.133" v="4359" actId="26606"/>
          <ac:picMkLst>
            <pc:docMk/>
            <pc:sldMk cId="3546286765" sldId="283"/>
            <ac:picMk id="10" creationId="{FDB47024-63DA-46E1-9182-136173A3FCDE}"/>
          </ac:picMkLst>
        </pc:picChg>
        <pc:picChg chg="add del">
          <ac:chgData name="Anne Piccin" userId="459eb867c6ccb8ce" providerId="LiveId" clId="{2F2D46A6-BC5D-4E6B-B8D0-BEF451642A81}" dt="2021-06-02T21:16:15.646" v="4355" actId="26606"/>
          <ac:picMkLst>
            <pc:docMk/>
            <pc:sldMk cId="3546286765" sldId="283"/>
            <ac:picMk id="11" creationId="{0B437D4A-C753-4188-A33C-D004EDBF1B0B}"/>
          </ac:picMkLst>
        </pc:picChg>
        <pc:picChg chg="add del">
          <ac:chgData name="Anne Piccin" userId="459eb867c6ccb8ce" providerId="LiveId" clId="{2F2D46A6-BC5D-4E6B-B8D0-BEF451642A81}" dt="2021-06-02T21:16:15.646" v="4355" actId="26606"/>
          <ac:picMkLst>
            <pc:docMk/>
            <pc:sldMk cId="3546286765" sldId="283"/>
            <ac:picMk id="13" creationId="{DDC12A77-997B-4938-83F6-824354F8AD5E}"/>
          </ac:picMkLst>
        </pc:picChg>
        <pc:picChg chg="add del">
          <ac:chgData name="Anne Piccin" userId="459eb867c6ccb8ce" providerId="LiveId" clId="{2F2D46A6-BC5D-4E6B-B8D0-BEF451642A81}" dt="2021-06-02T21:16:18.813" v="4357" actId="26606"/>
          <ac:picMkLst>
            <pc:docMk/>
            <pc:sldMk cId="3546286765" sldId="283"/>
            <ac:picMk id="16" creationId="{7DB28D32-06CE-4EF1-ACB3-96BF48CC2C1A}"/>
          </ac:picMkLst>
        </pc:picChg>
        <pc:picChg chg="add del">
          <ac:chgData name="Anne Piccin" userId="459eb867c6ccb8ce" providerId="LiveId" clId="{2F2D46A6-BC5D-4E6B-B8D0-BEF451642A81}" dt="2021-06-02T21:16:18.813" v="4357" actId="26606"/>
          <ac:picMkLst>
            <pc:docMk/>
            <pc:sldMk cId="3546286765" sldId="283"/>
            <ac:picMk id="17" creationId="{0B437D4A-C753-4188-A33C-D004EDBF1B0B}"/>
          </ac:picMkLst>
        </pc:picChg>
        <pc:picChg chg="add del">
          <ac:chgData name="Anne Piccin" userId="459eb867c6ccb8ce" providerId="LiveId" clId="{2F2D46A6-BC5D-4E6B-B8D0-BEF451642A81}" dt="2021-06-02T21:16:18.813" v="4357" actId="26606"/>
          <ac:picMkLst>
            <pc:docMk/>
            <pc:sldMk cId="3546286765" sldId="283"/>
            <ac:picMk id="18" creationId="{DDC12A77-997B-4938-83F6-824354F8AD5E}"/>
          </ac:picMkLst>
        </pc:picChg>
        <pc:picChg chg="add">
          <ac:chgData name="Anne Piccin" userId="459eb867c6ccb8ce" providerId="LiveId" clId="{2F2D46A6-BC5D-4E6B-B8D0-BEF451642A81}" dt="2021-06-02T21:16:24.185" v="4360" actId="26606"/>
          <ac:picMkLst>
            <pc:docMk/>
            <pc:sldMk cId="3546286765" sldId="283"/>
            <ac:picMk id="19" creationId="{7433BF0A-9BCE-4C51-99E6-50735E2DB2E7}"/>
          </ac:picMkLst>
        </pc:picChg>
        <pc:picChg chg="add">
          <ac:chgData name="Anne Piccin" userId="459eb867c6ccb8ce" providerId="LiveId" clId="{2F2D46A6-BC5D-4E6B-B8D0-BEF451642A81}" dt="2021-06-02T21:16:24.185" v="4360" actId="26606"/>
          <ac:picMkLst>
            <pc:docMk/>
            <pc:sldMk cId="3546286765" sldId="283"/>
            <ac:picMk id="20" creationId="{0B437D4A-C753-4188-A33C-D004EDBF1B0B}"/>
          </ac:picMkLst>
        </pc:picChg>
        <pc:picChg chg="add">
          <ac:chgData name="Anne Piccin" userId="459eb867c6ccb8ce" providerId="LiveId" clId="{2F2D46A6-BC5D-4E6B-B8D0-BEF451642A81}" dt="2021-06-02T21:16:24.185" v="4360" actId="26606"/>
          <ac:picMkLst>
            <pc:docMk/>
            <pc:sldMk cId="3546286765" sldId="283"/>
            <ac:picMk id="21" creationId="{DDC12A77-997B-4938-83F6-824354F8AD5E}"/>
          </ac:picMkLst>
        </pc:picChg>
        <pc:cxnChg chg="add del">
          <ac:chgData name="Anne Piccin" userId="459eb867c6ccb8ce" providerId="LiveId" clId="{2F2D46A6-BC5D-4E6B-B8D0-BEF451642A81}" dt="2021-06-02T21:16:24.133" v="4359" actId="26606"/>
          <ac:cxnSpMkLst>
            <pc:docMk/>
            <pc:sldMk cId="3546286765" sldId="283"/>
            <ac:cxnSpMk id="12" creationId="{6FE641DB-A503-41DE-ACA6-36B41C6C2BE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E843CEEB-71F7-4680-87D1-6D1A6A18AC41}" type="datetimeFigureOut">
              <a:rPr lang="fr-BE" smtClean="0"/>
              <a:t>02-06-21</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7AAF9-3275-4B5C-8F94-8A973F313ADB}" type="slidenum">
              <a:rPr lang="fr-BE" smtClean="0"/>
              <a:t>‹N°›</a:t>
            </a:fld>
            <a:endParaRPr lang="fr-BE"/>
          </a:p>
        </p:txBody>
      </p:sp>
    </p:spTree>
    <p:extLst>
      <p:ext uri="{BB962C8B-B14F-4D97-AF65-F5344CB8AC3E}">
        <p14:creationId xmlns:p14="http://schemas.microsoft.com/office/powerpoint/2010/main" val="342337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76DA0B1-E9C6-4447-B7E1-E98CCAE9E4EE}" type="datetimeFigureOut">
              <a:rPr lang="fr-BE" smtClean="0"/>
              <a:t>02-06-21</a:t>
            </a:fld>
            <a:endParaRPr lang="fr-BE"/>
          </a:p>
        </p:txBody>
      </p:sp>
      <p:sp>
        <p:nvSpPr>
          <p:cNvPr id="5" name="Footer Placeholder 4"/>
          <p:cNvSpPr>
            <a:spLocks noGrp="1"/>
          </p:cNvSpPr>
          <p:nvPr>
            <p:ph type="ftr" sz="quarter" idx="11"/>
          </p:nvPr>
        </p:nvSpPr>
        <p:spPr>
          <a:xfrm>
            <a:off x="1371600" y="4323845"/>
            <a:ext cx="6400800" cy="365125"/>
          </a:xfrm>
        </p:spPr>
        <p:txBody>
          <a:bodyPr/>
          <a:lstStyle/>
          <a:p>
            <a:endParaRPr lang="fr-BE"/>
          </a:p>
        </p:txBody>
      </p:sp>
      <p:sp>
        <p:nvSpPr>
          <p:cNvPr id="6" name="Slide Number Placeholder 5"/>
          <p:cNvSpPr>
            <a:spLocks noGrp="1"/>
          </p:cNvSpPr>
          <p:nvPr>
            <p:ph type="sldNum" sz="quarter" idx="12"/>
          </p:nvPr>
        </p:nvSpPr>
        <p:spPr>
          <a:xfrm>
            <a:off x="8077200" y="1430866"/>
            <a:ext cx="2743200" cy="365125"/>
          </a:xfrm>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3347209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76DA0B1-E9C6-4447-B7E1-E98CCAE9E4EE}" type="datetimeFigureOut">
              <a:rPr lang="fr-BE" smtClean="0"/>
              <a:t>02-06-21</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626212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76DA0B1-E9C6-4447-B7E1-E98CCAE9E4EE}" type="datetimeFigureOut">
              <a:rPr lang="fr-BE" smtClean="0"/>
              <a:t>02-06-21</a:t>
            </a:fld>
            <a:endParaRPr lang="fr-BE"/>
          </a:p>
        </p:txBody>
      </p:sp>
      <p:sp>
        <p:nvSpPr>
          <p:cNvPr id="6" name="Footer Placeholder 5"/>
          <p:cNvSpPr>
            <a:spLocks noGrp="1"/>
          </p:cNvSpPr>
          <p:nvPr>
            <p:ph type="ftr" sz="quarter" idx="11"/>
          </p:nvPr>
        </p:nvSpPr>
        <p:spPr>
          <a:xfrm>
            <a:off x="685800" y="379941"/>
            <a:ext cx="6991492" cy="365125"/>
          </a:xfrm>
        </p:spPr>
        <p:txBody>
          <a:bodyPr/>
          <a:lstStyle/>
          <a:p>
            <a:endParaRPr lang="fr-BE"/>
          </a:p>
        </p:txBody>
      </p:sp>
      <p:sp>
        <p:nvSpPr>
          <p:cNvPr id="7" name="Slide Number Placeholder 6"/>
          <p:cNvSpPr>
            <a:spLocks noGrp="1"/>
          </p:cNvSpPr>
          <p:nvPr>
            <p:ph type="sldNum" sz="quarter" idx="12"/>
          </p:nvPr>
        </p:nvSpPr>
        <p:spPr>
          <a:xfrm>
            <a:off x="10862452" y="381000"/>
            <a:ext cx="643748" cy="365125"/>
          </a:xfrm>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1700011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76DA0B1-E9C6-4447-B7E1-E98CCAE9E4EE}" type="datetimeFigureOut">
              <a:rPr lang="fr-BE" smtClean="0"/>
              <a:t>02-06-21</a:t>
            </a:fld>
            <a:endParaRPr lang="fr-BE"/>
          </a:p>
        </p:txBody>
      </p:sp>
      <p:sp>
        <p:nvSpPr>
          <p:cNvPr id="6" name="Footer Placeholder 5"/>
          <p:cNvSpPr>
            <a:spLocks noGrp="1"/>
          </p:cNvSpPr>
          <p:nvPr>
            <p:ph type="ftr" sz="quarter" idx="11"/>
          </p:nvPr>
        </p:nvSpPr>
        <p:spPr>
          <a:xfrm>
            <a:off x="685800" y="379941"/>
            <a:ext cx="6991492" cy="365125"/>
          </a:xfrm>
        </p:spPr>
        <p:txBody>
          <a:bodyPr/>
          <a:lstStyle/>
          <a:p>
            <a:endParaRPr lang="fr-BE"/>
          </a:p>
        </p:txBody>
      </p:sp>
      <p:sp>
        <p:nvSpPr>
          <p:cNvPr id="7" name="Slide Number Placeholder 6"/>
          <p:cNvSpPr>
            <a:spLocks noGrp="1"/>
          </p:cNvSpPr>
          <p:nvPr>
            <p:ph type="sldNum" sz="quarter" idx="12"/>
          </p:nvPr>
        </p:nvSpPr>
        <p:spPr>
          <a:xfrm>
            <a:off x="10862452" y="381000"/>
            <a:ext cx="643748" cy="365125"/>
          </a:xfrm>
        </p:spPr>
        <p:txBody>
          <a:bodyPr/>
          <a:lstStyle/>
          <a:p>
            <a:fld id="{1D0070CA-416C-4EB3-B806-86C03D8B1C0E}" type="slidenum">
              <a:rPr lang="fr-BE" smtClean="0"/>
              <a:t>‹N°›</a:t>
            </a:fld>
            <a:endParaRPr lang="fr-BE"/>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9440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76DA0B1-E9C6-4447-B7E1-E98CCAE9E4EE}" type="datetimeFigureOut">
              <a:rPr lang="fr-BE" smtClean="0"/>
              <a:t>02-06-21</a:t>
            </a:fld>
            <a:endParaRPr lang="fr-BE"/>
          </a:p>
        </p:txBody>
      </p:sp>
      <p:sp>
        <p:nvSpPr>
          <p:cNvPr id="6" name="Footer Placeholder 5"/>
          <p:cNvSpPr>
            <a:spLocks noGrp="1"/>
          </p:cNvSpPr>
          <p:nvPr>
            <p:ph type="ftr" sz="quarter" idx="11"/>
          </p:nvPr>
        </p:nvSpPr>
        <p:spPr>
          <a:xfrm>
            <a:off x="685800" y="378883"/>
            <a:ext cx="6991492" cy="365125"/>
          </a:xfrm>
        </p:spPr>
        <p:txBody>
          <a:bodyPr/>
          <a:lstStyle/>
          <a:p>
            <a:endParaRPr lang="fr-BE"/>
          </a:p>
        </p:txBody>
      </p:sp>
      <p:sp>
        <p:nvSpPr>
          <p:cNvPr id="7" name="Slide Number Placeholder 6"/>
          <p:cNvSpPr>
            <a:spLocks noGrp="1"/>
          </p:cNvSpPr>
          <p:nvPr>
            <p:ph type="sldNum" sz="quarter" idx="12"/>
          </p:nvPr>
        </p:nvSpPr>
        <p:spPr>
          <a:xfrm>
            <a:off x="10862452" y="381000"/>
            <a:ext cx="643748" cy="365125"/>
          </a:xfrm>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824363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876DA0B1-E9C6-4447-B7E1-E98CCAE9E4EE}" type="datetimeFigureOut">
              <a:rPr lang="fr-BE" smtClean="0"/>
              <a:t>02-06-21</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1999642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876DA0B1-E9C6-4447-B7E1-E98CCAE9E4EE}" type="datetimeFigureOut">
              <a:rPr lang="fr-BE" smtClean="0"/>
              <a:t>02-06-21</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2779401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6DA0B1-E9C6-4447-B7E1-E98CCAE9E4EE}" type="datetimeFigureOut">
              <a:rPr lang="fr-BE" smtClean="0"/>
              <a:t>02-06-21</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4287211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76DA0B1-E9C6-4447-B7E1-E98CCAE9E4EE}" type="datetimeFigureOut">
              <a:rPr lang="fr-BE" smtClean="0"/>
              <a:t>02-06-21</a:t>
            </a:fld>
            <a:endParaRPr lang="fr-BE"/>
          </a:p>
        </p:txBody>
      </p:sp>
      <p:sp>
        <p:nvSpPr>
          <p:cNvPr id="5" name="Footer Placeholder 4"/>
          <p:cNvSpPr>
            <a:spLocks noGrp="1"/>
          </p:cNvSpPr>
          <p:nvPr>
            <p:ph type="ftr" sz="quarter" idx="11"/>
          </p:nvPr>
        </p:nvSpPr>
        <p:spPr>
          <a:xfrm>
            <a:off x="685800" y="381000"/>
            <a:ext cx="6991492" cy="365125"/>
          </a:xfrm>
        </p:spPr>
        <p:txBody>
          <a:bodyPr/>
          <a:lstStyle/>
          <a:p>
            <a:endParaRPr lang="fr-BE"/>
          </a:p>
        </p:txBody>
      </p:sp>
      <p:sp>
        <p:nvSpPr>
          <p:cNvPr id="6" name="Slide Number Placeholder 5"/>
          <p:cNvSpPr>
            <a:spLocks noGrp="1"/>
          </p:cNvSpPr>
          <p:nvPr>
            <p:ph type="sldNum" sz="quarter" idx="12"/>
          </p:nvPr>
        </p:nvSpPr>
        <p:spPr>
          <a:xfrm>
            <a:off x="10862452" y="381000"/>
            <a:ext cx="643748" cy="365125"/>
          </a:xfrm>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2296841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6DA0B1-E9C6-4447-B7E1-E98CCAE9E4EE}" type="datetimeFigureOut">
              <a:rPr lang="fr-BE" smtClean="0"/>
              <a:t>02-06-21</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224549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76DA0B1-E9C6-4447-B7E1-E98CCAE9E4EE}" type="datetimeFigureOut">
              <a:rPr lang="fr-BE" smtClean="0"/>
              <a:t>02-06-21</a:t>
            </a:fld>
            <a:endParaRPr lang="fr-BE"/>
          </a:p>
        </p:txBody>
      </p:sp>
      <p:sp>
        <p:nvSpPr>
          <p:cNvPr id="5" name="Footer Placeholder 4"/>
          <p:cNvSpPr>
            <a:spLocks noGrp="1"/>
          </p:cNvSpPr>
          <p:nvPr>
            <p:ph type="ftr" sz="quarter" idx="11"/>
          </p:nvPr>
        </p:nvSpPr>
        <p:spPr>
          <a:xfrm>
            <a:off x="685800" y="381001"/>
            <a:ext cx="6991492" cy="364065"/>
          </a:xfrm>
        </p:spPr>
        <p:txBody>
          <a:bodyPr/>
          <a:lstStyle/>
          <a:p>
            <a:endParaRPr lang="fr-BE"/>
          </a:p>
        </p:txBody>
      </p:sp>
      <p:sp>
        <p:nvSpPr>
          <p:cNvPr id="6" name="Slide Number Placeholder 5"/>
          <p:cNvSpPr>
            <a:spLocks noGrp="1"/>
          </p:cNvSpPr>
          <p:nvPr>
            <p:ph type="sldNum" sz="quarter" idx="12"/>
          </p:nvPr>
        </p:nvSpPr>
        <p:spPr>
          <a:xfrm>
            <a:off x="10862452" y="381000"/>
            <a:ext cx="643748" cy="365125"/>
          </a:xfrm>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348597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76DA0B1-E9C6-4447-B7E1-E98CCAE9E4EE}" type="datetimeFigureOut">
              <a:rPr lang="fr-BE" smtClean="0"/>
              <a:t>02-06-21</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401288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6DA0B1-E9C6-4447-B7E1-E98CCAE9E4EE}" type="datetimeFigureOut">
              <a:rPr lang="fr-BE" smtClean="0"/>
              <a:t>02-06-21</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121850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76DA0B1-E9C6-4447-B7E1-E98CCAE9E4EE}" type="datetimeFigureOut">
              <a:rPr lang="fr-BE" smtClean="0"/>
              <a:t>02-06-21</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175870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DA0B1-E9C6-4447-B7E1-E98CCAE9E4EE}" type="datetimeFigureOut">
              <a:rPr lang="fr-BE" smtClean="0"/>
              <a:t>02-06-21</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324990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76DA0B1-E9C6-4447-B7E1-E98CCAE9E4EE}" type="datetimeFigureOut">
              <a:rPr lang="fr-BE" smtClean="0"/>
              <a:t>02-06-21</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121804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76DA0B1-E9C6-4447-B7E1-E98CCAE9E4EE}" type="datetimeFigureOut">
              <a:rPr lang="fr-BE" smtClean="0"/>
              <a:t>02-06-21</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D0070CA-416C-4EB3-B806-86C03D8B1C0E}" type="slidenum">
              <a:rPr lang="fr-BE" smtClean="0"/>
              <a:t>‹N°›</a:t>
            </a:fld>
            <a:endParaRPr lang="fr-BE"/>
          </a:p>
        </p:txBody>
      </p:sp>
    </p:spTree>
    <p:extLst>
      <p:ext uri="{BB962C8B-B14F-4D97-AF65-F5344CB8AC3E}">
        <p14:creationId xmlns:p14="http://schemas.microsoft.com/office/powerpoint/2010/main" val="3004666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76DA0B1-E9C6-4447-B7E1-E98CCAE9E4EE}" type="datetimeFigureOut">
              <a:rPr lang="fr-BE" smtClean="0"/>
              <a:t>02-06-21</a:t>
            </a:fld>
            <a:endParaRPr lang="fr-BE"/>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D0070CA-416C-4EB3-B806-86C03D8B1C0E}" type="slidenum">
              <a:rPr lang="fr-BE" smtClean="0"/>
              <a:t>‹N°›</a:t>
            </a:fld>
            <a:endParaRPr lang="fr-BE"/>
          </a:p>
        </p:txBody>
      </p:sp>
    </p:spTree>
    <p:extLst>
      <p:ext uri="{BB962C8B-B14F-4D97-AF65-F5344CB8AC3E}">
        <p14:creationId xmlns:p14="http://schemas.microsoft.com/office/powerpoint/2010/main" val="146884203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9CD9ACDE-8038-488C-AB0C-5FD1A373C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re 8">
            <a:extLst>
              <a:ext uri="{FF2B5EF4-FFF2-40B4-BE49-F238E27FC236}">
                <a16:creationId xmlns:a16="http://schemas.microsoft.com/office/drawing/2014/main" id="{AB8214E2-DA96-4A2E-808A-DB812F5BEECA}"/>
              </a:ext>
            </a:extLst>
          </p:cNvPr>
          <p:cNvSpPr>
            <a:spLocks noGrp="1"/>
          </p:cNvSpPr>
          <p:nvPr>
            <p:ph type="ctrTitle"/>
          </p:nvPr>
        </p:nvSpPr>
        <p:spPr>
          <a:xfrm>
            <a:off x="3854450" y="965200"/>
            <a:ext cx="7372350" cy="3404680"/>
          </a:xfrm>
        </p:spPr>
        <p:txBody>
          <a:bodyPr>
            <a:normAutofit/>
          </a:bodyPr>
          <a:lstStyle/>
          <a:p>
            <a:r>
              <a:rPr lang="fr-FR"/>
              <a:t>l’épreuve intégrée comme un voyage</a:t>
            </a:r>
            <a:endParaRPr lang="fr-BE" dirty="0"/>
          </a:p>
        </p:txBody>
      </p:sp>
      <p:sp>
        <p:nvSpPr>
          <p:cNvPr id="10" name="Sous-titre 9">
            <a:extLst>
              <a:ext uri="{FF2B5EF4-FFF2-40B4-BE49-F238E27FC236}">
                <a16:creationId xmlns:a16="http://schemas.microsoft.com/office/drawing/2014/main" id="{563EEE4A-46A3-4F87-986C-412B24EF1997}"/>
              </a:ext>
            </a:extLst>
          </p:cNvPr>
          <p:cNvSpPr>
            <a:spLocks noGrp="1"/>
          </p:cNvSpPr>
          <p:nvPr>
            <p:ph type="subTitle" idx="1"/>
          </p:nvPr>
        </p:nvSpPr>
        <p:spPr>
          <a:xfrm>
            <a:off x="3854450" y="4503906"/>
            <a:ext cx="7372350" cy="1388892"/>
          </a:xfrm>
        </p:spPr>
        <p:txBody>
          <a:bodyPr>
            <a:normAutofit/>
          </a:bodyPr>
          <a:lstStyle/>
          <a:p>
            <a:r>
              <a:rPr lang="fr-FR" dirty="0"/>
              <a:t>La thématique de fond est venue résonner tant dans ma pratique de terrain que dans ce qui m’a questionné durant la fin de ce parcours d’étude</a:t>
            </a:r>
            <a:endParaRPr lang="fr-BE" dirty="0"/>
          </a:p>
        </p:txBody>
      </p:sp>
      <p:sp>
        <p:nvSpPr>
          <p:cNvPr id="22" name="Rectangle 16">
            <a:extLst>
              <a:ext uri="{FF2B5EF4-FFF2-40B4-BE49-F238E27FC236}">
                <a16:creationId xmlns:a16="http://schemas.microsoft.com/office/drawing/2014/main" id="{DA6C2449-5F66-4753-AAA3-4AD81E57A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3" name="Picture 18">
            <a:extLst>
              <a:ext uri="{FF2B5EF4-FFF2-40B4-BE49-F238E27FC236}">
                <a16:creationId xmlns:a16="http://schemas.microsoft.com/office/drawing/2014/main" id="{CD0D7273-5B64-4961-B265-440B9FB9E6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43750"/>
          <a:stretch/>
        </p:blipFill>
        <p:spPr>
          <a:xfrm rot="16200000">
            <a:off x="-1264032" y="2187574"/>
            <a:ext cx="6857999" cy="2482850"/>
          </a:xfrm>
          <a:prstGeom prst="rect">
            <a:avLst/>
          </a:prstGeom>
        </p:spPr>
      </p:pic>
    </p:spTree>
    <p:extLst>
      <p:ext uri="{BB962C8B-B14F-4D97-AF65-F5344CB8AC3E}">
        <p14:creationId xmlns:p14="http://schemas.microsoft.com/office/powerpoint/2010/main" val="2054565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932DB99-93A2-40E5-BC49-E211DCC03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2" name="Picture 21">
            <a:extLst>
              <a:ext uri="{FF2B5EF4-FFF2-40B4-BE49-F238E27FC236}">
                <a16:creationId xmlns:a16="http://schemas.microsoft.com/office/drawing/2014/main" id="{2A48D323-B3EB-44BB-ABAA-D89B3AF28F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24" name="Rectangle 23">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2DDDD4BE-30DC-4C32-9BEF-61B06EEDD590}"/>
              </a:ext>
            </a:extLst>
          </p:cNvPr>
          <p:cNvSpPr>
            <a:spLocks noGrp="1"/>
          </p:cNvSpPr>
          <p:nvPr>
            <p:ph type="title"/>
          </p:nvPr>
        </p:nvSpPr>
        <p:spPr>
          <a:xfrm>
            <a:off x="4976028" y="965200"/>
            <a:ext cx="6170943" cy="4329641"/>
          </a:xfrm>
        </p:spPr>
        <p:txBody>
          <a:bodyPr vert="horz" lIns="91440" tIns="45720" rIns="91440" bIns="45720" rtlCol="0" anchor="ctr">
            <a:normAutofit/>
          </a:bodyPr>
          <a:lstStyle/>
          <a:p>
            <a:pPr algn="l"/>
            <a:r>
              <a:rPr lang="en-US" sz="3400" dirty="0"/>
              <a:t>Des </a:t>
            </a:r>
            <a:r>
              <a:rPr lang="en-US" sz="3400" dirty="0" err="1"/>
              <a:t>lors</a:t>
            </a:r>
            <a:r>
              <a:rPr lang="en-US" sz="3400" dirty="0"/>
              <a:t>, </a:t>
            </a:r>
            <a:r>
              <a:rPr lang="en-US" sz="3400" dirty="0" err="1"/>
              <a:t>si</a:t>
            </a:r>
            <a:r>
              <a:rPr lang="en-US" sz="3400" dirty="0"/>
              <a:t> tout </a:t>
            </a:r>
            <a:r>
              <a:rPr lang="en-US" sz="3400" dirty="0" err="1"/>
              <a:t>transfert</a:t>
            </a:r>
            <a:r>
              <a:rPr lang="en-US" sz="3400" dirty="0"/>
              <a:t> corporo-</a:t>
            </a:r>
            <a:r>
              <a:rPr lang="en-US" sz="3400" dirty="0" err="1"/>
              <a:t>psychique</a:t>
            </a:r>
            <a:r>
              <a:rPr lang="en-US" sz="3400" dirty="0"/>
              <a:t> </a:t>
            </a:r>
            <a:r>
              <a:rPr lang="en-US" sz="3400" dirty="0" err="1"/>
              <a:t>est</a:t>
            </a:r>
            <a:r>
              <a:rPr lang="en-US" sz="3400" dirty="0"/>
              <a:t> </a:t>
            </a:r>
            <a:r>
              <a:rPr lang="en-US" sz="3400" dirty="0" err="1"/>
              <a:t>déployé</a:t>
            </a:r>
            <a:r>
              <a:rPr lang="en-US" sz="3400" dirty="0"/>
              <a:t> dans </a:t>
            </a:r>
            <a:r>
              <a:rPr lang="en-US" sz="3400" dirty="0" err="1"/>
              <a:t>sa</a:t>
            </a:r>
            <a:r>
              <a:rPr lang="en-US" sz="3400" dirty="0"/>
              <a:t> nature </a:t>
            </a:r>
            <a:r>
              <a:rPr lang="en-US" sz="3400" dirty="0" err="1"/>
              <a:t>diffractée</a:t>
            </a:r>
            <a:r>
              <a:rPr lang="en-US" sz="3400" dirty="0"/>
              <a:t>, </a:t>
            </a:r>
            <a:r>
              <a:rPr lang="en-US" sz="3400" dirty="0" err="1"/>
              <a:t>où</a:t>
            </a:r>
            <a:r>
              <a:rPr lang="en-US" sz="3400" dirty="0"/>
              <a:t> se fait la </a:t>
            </a:r>
            <a:r>
              <a:rPr lang="en-US" sz="3400" dirty="0" err="1"/>
              <a:t>différence</a:t>
            </a:r>
            <a:r>
              <a:rPr lang="en-US" sz="3400" dirty="0"/>
              <a:t> entre </a:t>
            </a:r>
            <a:r>
              <a:rPr lang="en-US" sz="3400" dirty="0" err="1"/>
              <a:t>ce</a:t>
            </a:r>
            <a:r>
              <a:rPr lang="en-US" sz="3400" dirty="0"/>
              <a:t> qui se </a:t>
            </a:r>
            <a:r>
              <a:rPr lang="en-US" sz="3400" dirty="0" err="1"/>
              <a:t>joue</a:t>
            </a:r>
            <a:r>
              <a:rPr lang="en-US" sz="3400" dirty="0"/>
              <a:t> dans la </a:t>
            </a:r>
            <a:r>
              <a:rPr lang="en-US" sz="3400" dirty="0" err="1"/>
              <a:t>Thérapie</a:t>
            </a:r>
            <a:r>
              <a:rPr lang="en-US" sz="3400" dirty="0"/>
              <a:t> </a:t>
            </a:r>
            <a:r>
              <a:rPr lang="en-US" sz="3400" dirty="0" err="1"/>
              <a:t>institutionnelle</a:t>
            </a:r>
            <a:r>
              <a:rPr lang="en-US" sz="3400" dirty="0"/>
              <a:t> et </a:t>
            </a:r>
            <a:r>
              <a:rPr lang="en-US" sz="3400" dirty="0" err="1"/>
              <a:t>celle</a:t>
            </a:r>
            <a:r>
              <a:rPr lang="en-US" sz="3400" dirty="0"/>
              <a:t> </a:t>
            </a:r>
            <a:r>
              <a:rPr lang="en-US" sz="3400" dirty="0" err="1"/>
              <a:t>en</a:t>
            </a:r>
            <a:r>
              <a:rPr lang="en-US" sz="3400" dirty="0"/>
              <a:t> </a:t>
            </a:r>
            <a:r>
              <a:rPr lang="en-US" sz="3400" dirty="0" err="1"/>
              <a:t>individuelle</a:t>
            </a:r>
            <a:r>
              <a:rPr lang="en-US" sz="3400" dirty="0"/>
              <a:t> ? </a:t>
            </a:r>
          </a:p>
        </p:txBody>
      </p:sp>
      <p:cxnSp>
        <p:nvCxnSpPr>
          <p:cNvPr id="26" name="Straight Connector 25">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25128BB7-D1A3-4F7F-98A3-10B5DCE174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Tree>
    <p:extLst>
      <p:ext uri="{BB962C8B-B14F-4D97-AF65-F5344CB8AC3E}">
        <p14:creationId xmlns:p14="http://schemas.microsoft.com/office/powerpoint/2010/main" val="1223987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6D55DBA-AA71-4C38-B9DF-E40E9B4159B3}"/>
              </a:ext>
            </a:extLst>
          </p:cNvPr>
          <p:cNvSpPr>
            <a:spLocks noGrp="1"/>
          </p:cNvSpPr>
          <p:nvPr>
            <p:ph type="title"/>
          </p:nvPr>
        </p:nvSpPr>
        <p:spPr/>
        <p:txBody>
          <a:bodyPr/>
          <a:lstStyle/>
          <a:p>
            <a:r>
              <a:rPr lang="fr-BE" dirty="0"/>
              <a:t>En Individuel</a:t>
            </a:r>
          </a:p>
        </p:txBody>
      </p:sp>
      <p:pic>
        <p:nvPicPr>
          <p:cNvPr id="15" name="Espace réservé du contenu 14" descr="Une image contenant vert, très coloré&#10;&#10;Description générée automatiquement">
            <a:extLst>
              <a:ext uri="{FF2B5EF4-FFF2-40B4-BE49-F238E27FC236}">
                <a16:creationId xmlns:a16="http://schemas.microsoft.com/office/drawing/2014/main" id="{D649DF80-0E31-475D-9EF8-BC1B4057548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561" b="52786"/>
          <a:stretch/>
        </p:blipFill>
        <p:spPr>
          <a:xfrm>
            <a:off x="3706812" y="3570739"/>
            <a:ext cx="4778375" cy="2717561"/>
          </a:xfrm>
          <a:prstGeom prst="roundRect">
            <a:avLst/>
          </a:prstGeom>
        </p:spPr>
      </p:pic>
      <p:sp>
        <p:nvSpPr>
          <p:cNvPr id="12" name="ZoneTexte 11">
            <a:extLst>
              <a:ext uri="{FF2B5EF4-FFF2-40B4-BE49-F238E27FC236}">
                <a16:creationId xmlns:a16="http://schemas.microsoft.com/office/drawing/2014/main" id="{D5FDF9EB-E4B3-4219-90D6-37F23600AB6F}"/>
              </a:ext>
            </a:extLst>
          </p:cNvPr>
          <p:cNvSpPr txBox="1"/>
          <p:nvPr/>
        </p:nvSpPr>
        <p:spPr>
          <a:xfrm>
            <a:off x="3549332" y="2769620"/>
            <a:ext cx="5311775" cy="646331"/>
          </a:xfrm>
          <a:prstGeom prst="rect">
            <a:avLst/>
          </a:prstGeom>
          <a:noFill/>
        </p:spPr>
        <p:txBody>
          <a:bodyPr wrap="square" rtlCol="0">
            <a:spAutoFit/>
          </a:bodyPr>
          <a:lstStyle/>
          <a:p>
            <a:pPr algn="ctr"/>
            <a:r>
              <a:rPr lang="fr-FR" dirty="0"/>
              <a:t>du côté du soin d’un bénéficiaire avec un environnement </a:t>
            </a:r>
            <a:r>
              <a:rPr lang="fr-FR" b="1" dirty="0"/>
              <a:t>suffisamment favorable</a:t>
            </a:r>
            <a:endParaRPr lang="fr-BE" b="1" dirty="0"/>
          </a:p>
        </p:txBody>
      </p:sp>
    </p:spTree>
    <p:extLst>
      <p:ext uri="{BB962C8B-B14F-4D97-AF65-F5344CB8AC3E}">
        <p14:creationId xmlns:p14="http://schemas.microsoft.com/office/powerpoint/2010/main" val="15843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2FE614-D072-4FB4-AFCD-A16E1D3B1BD3}"/>
              </a:ext>
            </a:extLst>
          </p:cNvPr>
          <p:cNvSpPr>
            <a:spLocks noGrp="1"/>
          </p:cNvSpPr>
          <p:nvPr>
            <p:ph type="title"/>
          </p:nvPr>
        </p:nvSpPr>
        <p:spPr>
          <a:xfrm>
            <a:off x="7391400" y="235672"/>
            <a:ext cx="4114800" cy="660935"/>
          </a:xfrm>
        </p:spPr>
        <p:txBody>
          <a:bodyPr/>
          <a:lstStyle/>
          <a:p>
            <a:r>
              <a:rPr lang="fr-BE" dirty="0"/>
              <a:t>En Individuel</a:t>
            </a:r>
          </a:p>
        </p:txBody>
      </p:sp>
      <p:sp>
        <p:nvSpPr>
          <p:cNvPr id="7" name="Espace réservé du texte 6">
            <a:extLst>
              <a:ext uri="{FF2B5EF4-FFF2-40B4-BE49-F238E27FC236}">
                <a16:creationId xmlns:a16="http://schemas.microsoft.com/office/drawing/2014/main" id="{B8108488-B33B-4430-9CA0-39A09E047C2D}"/>
              </a:ext>
            </a:extLst>
          </p:cNvPr>
          <p:cNvSpPr>
            <a:spLocks noGrp="1"/>
          </p:cNvSpPr>
          <p:nvPr>
            <p:ph type="body" sz="half" idx="2"/>
          </p:nvPr>
        </p:nvSpPr>
        <p:spPr>
          <a:xfrm>
            <a:off x="685798" y="1537796"/>
            <a:ext cx="5026741" cy="4597533"/>
          </a:xfrm>
        </p:spPr>
        <p:txBody>
          <a:bodyPr>
            <a:normAutofit lnSpcReduction="10000"/>
          </a:bodyPr>
          <a:lstStyle/>
          <a:p>
            <a:pPr marL="285750" indent="-285750">
              <a:buFont typeface="Arial" panose="020B0604020202020204" pitchFamily="34" charset="0"/>
              <a:buChar char="•"/>
            </a:pPr>
            <a:r>
              <a:rPr lang="fr-FR" sz="2000" dirty="0"/>
              <a:t>ma dynamique psychocorporelle au service du bénéficiaire, fonction tonique, dynamique d’impression expression </a:t>
            </a:r>
          </a:p>
          <a:p>
            <a:pPr marL="285750" indent="-285750">
              <a:buFont typeface="Arial" panose="020B0604020202020204" pitchFamily="34" charset="0"/>
              <a:buChar char="•"/>
            </a:pPr>
            <a:r>
              <a:rPr lang="fr-FR" sz="2000" dirty="0"/>
              <a:t>D’un ensemble de facteurs du côté de l’élaboration </a:t>
            </a:r>
          </a:p>
          <a:p>
            <a:pPr marL="742950" lvl="1" indent="-285750">
              <a:buFont typeface="Arial" panose="020B0604020202020204" pitchFamily="34" charset="0"/>
              <a:buChar char="•"/>
            </a:pPr>
            <a:r>
              <a:rPr lang="fr-FR" sz="1800" dirty="0"/>
              <a:t>Prêt de l’appareil à penser</a:t>
            </a:r>
          </a:p>
          <a:p>
            <a:pPr marL="742950" lvl="1" indent="-285750">
              <a:buFont typeface="Arial" panose="020B0604020202020204" pitchFamily="34" charset="0"/>
              <a:buChar char="•"/>
            </a:pPr>
            <a:r>
              <a:rPr lang="fr-FR" sz="1800" dirty="0"/>
              <a:t>la fonction phorique </a:t>
            </a:r>
          </a:p>
          <a:p>
            <a:r>
              <a:rPr lang="fr-FR" sz="2000" dirty="0"/>
              <a:t>Avec un entourage semble propice au processus thérapeutique</a:t>
            </a:r>
          </a:p>
          <a:p>
            <a:pPr algn="just"/>
            <a:r>
              <a:rPr lang="fr-FR" sz="2000" dirty="0"/>
              <a:t>Ou, pour le dire dans le langage de l’analyse transactionnelle, les accroches de scénario entre le bénéficiaire et son environnement vont se rencontrer autrement</a:t>
            </a:r>
            <a:endParaRPr lang="fr-BE" sz="2000" dirty="0"/>
          </a:p>
        </p:txBody>
      </p:sp>
      <p:sp>
        <p:nvSpPr>
          <p:cNvPr id="14" name="Espace réservé du texte 6">
            <a:extLst>
              <a:ext uri="{FF2B5EF4-FFF2-40B4-BE49-F238E27FC236}">
                <a16:creationId xmlns:a16="http://schemas.microsoft.com/office/drawing/2014/main" id="{E684EE8B-4B5D-4238-B933-76ECA01C7720}"/>
              </a:ext>
            </a:extLst>
          </p:cNvPr>
          <p:cNvSpPr txBox="1">
            <a:spLocks/>
          </p:cNvSpPr>
          <p:nvPr/>
        </p:nvSpPr>
        <p:spPr>
          <a:xfrm>
            <a:off x="6479463" y="1537796"/>
            <a:ext cx="5026742" cy="7826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fr-FR" dirty="0"/>
              <a:t>Le travail thérapeutique ici  va en quelques sorte offrir des </a:t>
            </a:r>
            <a:r>
              <a:rPr lang="fr-FR" b="1" dirty="0"/>
              <a:t>cataplasmes psychiques </a:t>
            </a:r>
            <a:r>
              <a:rPr lang="fr-FR" dirty="0"/>
              <a:t>sur ce qui dysfonctionne. </a:t>
            </a:r>
          </a:p>
        </p:txBody>
      </p:sp>
      <p:sp>
        <p:nvSpPr>
          <p:cNvPr id="5" name="Flèche : droite 4">
            <a:extLst>
              <a:ext uri="{FF2B5EF4-FFF2-40B4-BE49-F238E27FC236}">
                <a16:creationId xmlns:a16="http://schemas.microsoft.com/office/drawing/2014/main" id="{012673DC-2507-418A-9548-37A742D89ED9}"/>
              </a:ext>
            </a:extLst>
          </p:cNvPr>
          <p:cNvSpPr/>
          <p:nvPr/>
        </p:nvSpPr>
        <p:spPr>
          <a:xfrm>
            <a:off x="5764862" y="3309935"/>
            <a:ext cx="714601" cy="3539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Espace réservé du contenu 16" descr="Une image contenant sombre, lumière&#10;&#10;Description générée automatiquement">
            <a:extLst>
              <a:ext uri="{FF2B5EF4-FFF2-40B4-BE49-F238E27FC236}">
                <a16:creationId xmlns:a16="http://schemas.microsoft.com/office/drawing/2014/main" id="{BC0A384F-23AF-41E7-B2FF-62EA35F381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9176" r="20262" b="15051"/>
          <a:stretch/>
        </p:blipFill>
        <p:spPr>
          <a:xfrm flipH="1">
            <a:off x="6531786" y="2556599"/>
            <a:ext cx="4834304" cy="2408905"/>
          </a:xfrm>
        </p:spPr>
      </p:pic>
      <p:sp>
        <p:nvSpPr>
          <p:cNvPr id="26" name="Espace réservé du texte 6">
            <a:extLst>
              <a:ext uri="{FF2B5EF4-FFF2-40B4-BE49-F238E27FC236}">
                <a16:creationId xmlns:a16="http://schemas.microsoft.com/office/drawing/2014/main" id="{B4D85CC9-B483-4EDF-A165-277EEBC57738}"/>
              </a:ext>
            </a:extLst>
          </p:cNvPr>
          <p:cNvSpPr txBox="1">
            <a:spLocks/>
          </p:cNvSpPr>
          <p:nvPr/>
        </p:nvSpPr>
        <p:spPr>
          <a:xfrm>
            <a:off x="6383244" y="5201692"/>
            <a:ext cx="5026742" cy="782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fr-FR" dirty="0"/>
              <a:t>Ils ne ciblerons q</a:t>
            </a:r>
            <a:r>
              <a:rPr lang="fr-FR" b="1" dirty="0"/>
              <a:t>ue des dysharmonies psychomotrices  </a:t>
            </a:r>
            <a:r>
              <a:rPr lang="fr-FR" dirty="0"/>
              <a:t>le temps qu’une certaine cicatrisation puisse se faire. </a:t>
            </a:r>
            <a:endParaRPr lang="fr-BE" dirty="0"/>
          </a:p>
        </p:txBody>
      </p:sp>
    </p:spTree>
    <p:extLst>
      <p:ext uri="{BB962C8B-B14F-4D97-AF65-F5344CB8AC3E}">
        <p14:creationId xmlns:p14="http://schemas.microsoft.com/office/powerpoint/2010/main" val="310012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p:bldP spid="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2FE614-D072-4FB4-AFCD-A16E1D3B1BD3}"/>
              </a:ext>
            </a:extLst>
          </p:cNvPr>
          <p:cNvSpPr>
            <a:spLocks noGrp="1"/>
          </p:cNvSpPr>
          <p:nvPr>
            <p:ph type="title"/>
          </p:nvPr>
        </p:nvSpPr>
        <p:spPr>
          <a:xfrm>
            <a:off x="4493623" y="235672"/>
            <a:ext cx="7012577" cy="660935"/>
          </a:xfrm>
        </p:spPr>
        <p:txBody>
          <a:bodyPr>
            <a:noAutofit/>
          </a:bodyPr>
          <a:lstStyle/>
          <a:p>
            <a:r>
              <a:rPr lang="fr-BE" sz="1800" dirty="0"/>
              <a:t>En Individuel avec le transfert corporel diffracté</a:t>
            </a:r>
          </a:p>
        </p:txBody>
      </p:sp>
      <p:pic>
        <p:nvPicPr>
          <p:cNvPr id="4" name="tfe2">
            <a:hlinkClick r:id="" action="ppaction://media"/>
            <a:extLst>
              <a:ext uri="{FF2B5EF4-FFF2-40B4-BE49-F238E27FC236}">
                <a16:creationId xmlns:a16="http://schemas.microsoft.com/office/drawing/2014/main" id="{EDF2067D-AA26-42BC-8906-4C7EFADB4A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59682" y="3429000"/>
            <a:ext cx="4466303" cy="2512500"/>
          </a:xfrm>
        </p:spPr>
      </p:pic>
      <p:sp>
        <p:nvSpPr>
          <p:cNvPr id="7" name="Espace réservé du texte 6">
            <a:extLst>
              <a:ext uri="{FF2B5EF4-FFF2-40B4-BE49-F238E27FC236}">
                <a16:creationId xmlns:a16="http://schemas.microsoft.com/office/drawing/2014/main" id="{B8108488-B33B-4430-9CA0-39A09E047C2D}"/>
              </a:ext>
            </a:extLst>
          </p:cNvPr>
          <p:cNvSpPr>
            <a:spLocks noGrp="1"/>
          </p:cNvSpPr>
          <p:nvPr>
            <p:ph type="body" sz="half" idx="2"/>
          </p:nvPr>
        </p:nvSpPr>
        <p:spPr>
          <a:xfrm>
            <a:off x="685798" y="1537796"/>
            <a:ext cx="5026741" cy="5030152"/>
          </a:xfrm>
        </p:spPr>
        <p:txBody>
          <a:bodyPr>
            <a:noAutofit/>
          </a:bodyPr>
          <a:lstStyle/>
          <a:p>
            <a:r>
              <a:rPr lang="fr-FR" sz="1800" dirty="0"/>
              <a:t>La psychomotricienne</a:t>
            </a:r>
          </a:p>
          <a:p>
            <a:pPr marL="285750" indent="-285750">
              <a:buFont typeface="Arial" panose="020B0604020202020204" pitchFamily="34" charset="0"/>
              <a:buChar char="•"/>
            </a:pPr>
            <a:r>
              <a:rPr lang="fr-FR" sz="1800" dirty="0"/>
              <a:t>consciente de ne recevoir que des morceaux dans les éléments transférentiel</a:t>
            </a:r>
          </a:p>
          <a:p>
            <a:pPr marL="285750" indent="-285750">
              <a:buFont typeface="Arial" panose="020B0604020202020204" pitchFamily="34" charset="0"/>
              <a:buChar char="•"/>
            </a:pPr>
            <a:r>
              <a:rPr lang="fr-FR" sz="1800" dirty="0"/>
              <a:t>seule une partie fait écho sur sa surface corporo-psychique</a:t>
            </a:r>
          </a:p>
          <a:p>
            <a:pPr marL="285750" indent="-285750">
              <a:buFont typeface="Arial" panose="020B0604020202020204" pitchFamily="34" charset="0"/>
              <a:buChar char="•"/>
            </a:pPr>
            <a:r>
              <a:rPr lang="fr-FR" sz="1800" dirty="0"/>
              <a:t>zones vides dans le transfert en étant  mise en mouvement dans les ailleurs, dans les autres relations </a:t>
            </a:r>
            <a:r>
              <a:rPr lang="fr-FR" sz="1800" dirty="0">
                <a:sym typeface="Wingdings" panose="05000000000000000000" pitchFamily="2" charset="2"/>
              </a:rPr>
              <a:t> d’ espaces impensé sur le </a:t>
            </a:r>
            <a:r>
              <a:rPr lang="fr-FR" sz="1800">
                <a:sym typeface="Wingdings" panose="05000000000000000000" pitchFamily="2" charset="2"/>
              </a:rPr>
              <a:t>plan  psychocorporels ils en deviennent </a:t>
            </a:r>
            <a:r>
              <a:rPr lang="fr-FR" sz="1800" dirty="0">
                <a:sym typeface="Wingdings" panose="05000000000000000000" pitchFamily="2" charset="2"/>
              </a:rPr>
              <a:t>des zones empreints d’une créativité, d’une dimension du vivant.</a:t>
            </a:r>
            <a:endParaRPr lang="fr-FR" sz="1800" dirty="0"/>
          </a:p>
          <a:p>
            <a:pPr marL="285750" indent="-285750">
              <a:buFont typeface="Arial" panose="020B0604020202020204" pitchFamily="34" charset="0"/>
              <a:buChar char="•"/>
            </a:pPr>
            <a:r>
              <a:rPr lang="fr-FR" sz="1800" dirty="0"/>
              <a:t>Il n’y ’a pas besoin d’avoir tous les éléments a porté de conscience pour soutenir  la réunification transférentielle psychocorporelle</a:t>
            </a:r>
            <a:endParaRPr lang="fr-BE" sz="1800" dirty="0"/>
          </a:p>
        </p:txBody>
      </p:sp>
      <p:sp>
        <p:nvSpPr>
          <p:cNvPr id="14" name="Espace réservé du texte 6">
            <a:extLst>
              <a:ext uri="{FF2B5EF4-FFF2-40B4-BE49-F238E27FC236}">
                <a16:creationId xmlns:a16="http://schemas.microsoft.com/office/drawing/2014/main" id="{E684EE8B-4B5D-4238-B933-76ECA01C7720}"/>
              </a:ext>
            </a:extLst>
          </p:cNvPr>
          <p:cNvSpPr txBox="1">
            <a:spLocks/>
          </p:cNvSpPr>
          <p:nvPr/>
        </p:nvSpPr>
        <p:spPr>
          <a:xfrm>
            <a:off x="6479463" y="1537796"/>
            <a:ext cx="5026742" cy="16563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r-FR" sz="2400" dirty="0"/>
              <a:t>La réunification à lieux du coté du bénéficiaire</a:t>
            </a:r>
            <a:endParaRPr lang="fr-BE" sz="2400" dirty="0"/>
          </a:p>
        </p:txBody>
      </p:sp>
      <p:sp>
        <p:nvSpPr>
          <p:cNvPr id="5" name="Flèche : droite 4">
            <a:extLst>
              <a:ext uri="{FF2B5EF4-FFF2-40B4-BE49-F238E27FC236}">
                <a16:creationId xmlns:a16="http://schemas.microsoft.com/office/drawing/2014/main" id="{012673DC-2507-418A-9548-37A742D89ED9}"/>
              </a:ext>
            </a:extLst>
          </p:cNvPr>
          <p:cNvSpPr/>
          <p:nvPr/>
        </p:nvSpPr>
        <p:spPr>
          <a:xfrm rot="5400000">
            <a:off x="8635532" y="2659824"/>
            <a:ext cx="714601" cy="3539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6035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9"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500"/>
                                        <p:tgtEl>
                                          <p:spTgt spid="7">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0" repeatCount="indefinite" fill="hold" display="0">
                  <p:stCondLst>
                    <p:cond delay="indefinite"/>
                  </p:stCondLst>
                </p:cTn>
                <p:tgtEl>
                  <p:spTgt spid="4"/>
                </p:tgtEl>
              </p:cMediaNode>
            </p:video>
          </p:childTnLst>
        </p:cTn>
      </p:par>
    </p:tnLst>
    <p:bldLst>
      <p:bldP spid="7" grpId="0" uiExpand="1" build="p"/>
      <p:bldP spid="1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9759CE-0F80-475B-B709-D74039A1DFE5}"/>
              </a:ext>
            </a:extLst>
          </p:cNvPr>
          <p:cNvSpPr>
            <a:spLocks noGrp="1"/>
          </p:cNvSpPr>
          <p:nvPr>
            <p:ph type="ctrTitle"/>
          </p:nvPr>
        </p:nvSpPr>
        <p:spPr/>
        <p:txBody>
          <a:bodyPr>
            <a:normAutofit/>
          </a:bodyPr>
          <a:lstStyle/>
          <a:p>
            <a:r>
              <a:rPr lang="fr-FR" dirty="0"/>
              <a:t>DU COTÉ INSTITUTIONNEL, IL Y A…</a:t>
            </a:r>
            <a:endParaRPr lang="fr-BE" dirty="0"/>
          </a:p>
        </p:txBody>
      </p:sp>
      <p:sp>
        <p:nvSpPr>
          <p:cNvPr id="3" name="Sous-titre 2">
            <a:extLst>
              <a:ext uri="{FF2B5EF4-FFF2-40B4-BE49-F238E27FC236}">
                <a16:creationId xmlns:a16="http://schemas.microsoft.com/office/drawing/2014/main" id="{E41F3EBD-79CB-4722-9190-28406AED8F0A}"/>
              </a:ext>
            </a:extLst>
          </p:cNvPr>
          <p:cNvSpPr>
            <a:spLocks noGrp="1"/>
          </p:cNvSpPr>
          <p:nvPr>
            <p:ph type="subTitle" idx="1"/>
          </p:nvPr>
        </p:nvSpPr>
        <p:spPr/>
        <p:txBody>
          <a:bodyPr/>
          <a:lstStyle/>
          <a:p>
            <a:endParaRPr lang="fr-BE"/>
          </a:p>
        </p:txBody>
      </p:sp>
    </p:spTree>
    <p:extLst>
      <p:ext uri="{BB962C8B-B14F-4D97-AF65-F5344CB8AC3E}">
        <p14:creationId xmlns:p14="http://schemas.microsoft.com/office/powerpoint/2010/main" val="2807923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6D55DBA-AA71-4C38-B9DF-E40E9B4159B3}"/>
              </a:ext>
            </a:extLst>
          </p:cNvPr>
          <p:cNvSpPr>
            <a:spLocks noGrp="1"/>
          </p:cNvSpPr>
          <p:nvPr>
            <p:ph type="title"/>
          </p:nvPr>
        </p:nvSpPr>
        <p:spPr/>
        <p:txBody>
          <a:bodyPr/>
          <a:lstStyle/>
          <a:p>
            <a:r>
              <a:rPr lang="fr-BE" dirty="0"/>
              <a:t>En thérapie Institutionnel</a:t>
            </a:r>
          </a:p>
        </p:txBody>
      </p:sp>
      <p:pic>
        <p:nvPicPr>
          <p:cNvPr id="17" name="Espace réservé du contenu 16" descr="Une image contenant intérieur, plancher, bleu&#10;&#10;Description générée automatiquement">
            <a:extLst>
              <a:ext uri="{FF2B5EF4-FFF2-40B4-BE49-F238E27FC236}">
                <a16:creationId xmlns:a16="http://schemas.microsoft.com/office/drawing/2014/main" id="{6B26D10D-4A39-4FAB-9B00-E806527B3490}"/>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049873" y="4601258"/>
            <a:ext cx="9818787" cy="2256742"/>
          </a:xfrm>
          <a:prstGeom prst="round2SameRect">
            <a:avLst/>
          </a:prstGeom>
        </p:spPr>
      </p:pic>
      <p:sp>
        <p:nvSpPr>
          <p:cNvPr id="13" name="ZoneTexte 12">
            <a:extLst>
              <a:ext uri="{FF2B5EF4-FFF2-40B4-BE49-F238E27FC236}">
                <a16:creationId xmlns:a16="http://schemas.microsoft.com/office/drawing/2014/main" id="{CC46304E-C313-4627-9A1C-962746D9E20C}"/>
              </a:ext>
            </a:extLst>
          </p:cNvPr>
          <p:cNvSpPr txBox="1"/>
          <p:nvPr/>
        </p:nvSpPr>
        <p:spPr>
          <a:xfrm>
            <a:off x="736600" y="3638716"/>
            <a:ext cx="9818787" cy="646331"/>
          </a:xfrm>
          <a:prstGeom prst="rect">
            <a:avLst/>
          </a:prstGeom>
          <a:noFill/>
        </p:spPr>
        <p:txBody>
          <a:bodyPr wrap="square" rtlCol="0">
            <a:spAutoFit/>
          </a:bodyPr>
          <a:lstStyle/>
          <a:p>
            <a:pPr algn="ctr"/>
            <a:r>
              <a:rPr lang="fr-FR" dirty="0"/>
              <a:t>Ce qui conduit à la thérapie institutionnel est </a:t>
            </a:r>
            <a:r>
              <a:rPr lang="fr-FR" b="1" dirty="0"/>
              <a:t>un pôle environnemental défavorable, voir très défavorable.</a:t>
            </a:r>
            <a:endParaRPr lang="fr-BE" dirty="0"/>
          </a:p>
        </p:txBody>
      </p:sp>
    </p:spTree>
    <p:extLst>
      <p:ext uri="{BB962C8B-B14F-4D97-AF65-F5344CB8AC3E}">
        <p14:creationId xmlns:p14="http://schemas.microsoft.com/office/powerpoint/2010/main" val="318764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2FE614-D072-4FB4-AFCD-A16E1D3B1BD3}"/>
              </a:ext>
            </a:extLst>
          </p:cNvPr>
          <p:cNvSpPr>
            <a:spLocks noGrp="1"/>
          </p:cNvSpPr>
          <p:nvPr>
            <p:ph type="title"/>
          </p:nvPr>
        </p:nvSpPr>
        <p:spPr>
          <a:xfrm>
            <a:off x="4958080" y="235672"/>
            <a:ext cx="6548120" cy="660935"/>
          </a:xfrm>
        </p:spPr>
        <p:txBody>
          <a:bodyPr>
            <a:normAutofit/>
          </a:bodyPr>
          <a:lstStyle/>
          <a:p>
            <a:r>
              <a:rPr lang="fr-BE" dirty="0"/>
              <a:t>en Thérapie Institutionnelle</a:t>
            </a:r>
          </a:p>
        </p:txBody>
      </p:sp>
      <p:sp>
        <p:nvSpPr>
          <p:cNvPr id="7" name="Espace réservé du texte 6">
            <a:extLst>
              <a:ext uri="{FF2B5EF4-FFF2-40B4-BE49-F238E27FC236}">
                <a16:creationId xmlns:a16="http://schemas.microsoft.com/office/drawing/2014/main" id="{B8108488-B33B-4430-9CA0-39A09E047C2D}"/>
              </a:ext>
            </a:extLst>
          </p:cNvPr>
          <p:cNvSpPr>
            <a:spLocks noGrp="1"/>
          </p:cNvSpPr>
          <p:nvPr>
            <p:ph type="body" sz="half" idx="2"/>
          </p:nvPr>
        </p:nvSpPr>
        <p:spPr>
          <a:xfrm>
            <a:off x="685798" y="2654026"/>
            <a:ext cx="5026741" cy="3481303"/>
          </a:xfrm>
        </p:spPr>
        <p:txBody>
          <a:bodyPr>
            <a:normAutofit/>
          </a:bodyPr>
          <a:lstStyle/>
          <a:p>
            <a:pPr marL="285750" indent="-285750">
              <a:buFont typeface="Arial" panose="020B0604020202020204" pitchFamily="34" charset="0"/>
              <a:buChar char="•"/>
            </a:pPr>
            <a:r>
              <a:rPr lang="fr-FR" dirty="0"/>
              <a:t>Prêt de l’appareil à penser groupal</a:t>
            </a:r>
          </a:p>
          <a:p>
            <a:pPr marL="285750" indent="-285750">
              <a:buFont typeface="Arial" panose="020B0604020202020204" pitchFamily="34" charset="0"/>
              <a:buChar char="•"/>
            </a:pPr>
            <a:r>
              <a:rPr lang="fr-FR" dirty="0"/>
              <a:t>la fonction phorique institutionnelle</a:t>
            </a:r>
          </a:p>
          <a:p>
            <a:pPr marL="285750" indent="-285750">
              <a:buFont typeface="Arial" panose="020B0604020202020204" pitchFamily="34" charset="0"/>
              <a:buChar char="•"/>
            </a:pPr>
            <a:r>
              <a:rPr lang="fr-FR" dirty="0"/>
              <a:t>Les intervenants éducatif, rééducatif et thérapeutiques réunis en un même lieu</a:t>
            </a:r>
          </a:p>
          <a:p>
            <a:pPr marL="285750" indent="-285750">
              <a:buFont typeface="Arial" panose="020B0604020202020204" pitchFamily="34" charset="0"/>
              <a:buChar char="•"/>
            </a:pPr>
            <a:r>
              <a:rPr lang="fr-FR" dirty="0"/>
              <a:t>Réunion clinique pour penser ensemble, mailler ensemble l’enfant et de soutenir ainsi la réunification transférentiel</a:t>
            </a:r>
          </a:p>
        </p:txBody>
      </p:sp>
      <p:sp>
        <p:nvSpPr>
          <p:cNvPr id="14" name="Espace réservé du texte 6">
            <a:extLst>
              <a:ext uri="{FF2B5EF4-FFF2-40B4-BE49-F238E27FC236}">
                <a16:creationId xmlns:a16="http://schemas.microsoft.com/office/drawing/2014/main" id="{E684EE8B-4B5D-4238-B933-76ECA01C7720}"/>
              </a:ext>
            </a:extLst>
          </p:cNvPr>
          <p:cNvSpPr txBox="1">
            <a:spLocks/>
          </p:cNvSpPr>
          <p:nvPr/>
        </p:nvSpPr>
        <p:spPr>
          <a:xfrm>
            <a:off x="6479463" y="1537796"/>
            <a:ext cx="5026742" cy="15593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dirty="0"/>
              <a:t>Ces dispositifs viennent compenser, faire béquille, à ce qui est en défaut, en incapacité tant chez le patient que dans leur environnement humain et non-humain</a:t>
            </a:r>
          </a:p>
        </p:txBody>
      </p:sp>
      <p:pic>
        <p:nvPicPr>
          <p:cNvPr id="17" name="Espace réservé du contenu 16" descr="Une image contenant sombre, lumière&#10;&#10;Description générée automatiquement">
            <a:extLst>
              <a:ext uri="{FF2B5EF4-FFF2-40B4-BE49-F238E27FC236}">
                <a16:creationId xmlns:a16="http://schemas.microsoft.com/office/drawing/2014/main" id="{BC0A384F-23AF-41E7-B2FF-62EA35F381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9176" r="20262" b="15051"/>
          <a:stretch/>
        </p:blipFill>
        <p:spPr>
          <a:xfrm flipH="1">
            <a:off x="6479463" y="2654026"/>
            <a:ext cx="4834304" cy="2408905"/>
          </a:xfrm>
        </p:spPr>
      </p:pic>
      <p:sp>
        <p:nvSpPr>
          <p:cNvPr id="9" name="Espace réservé du texte 6">
            <a:extLst>
              <a:ext uri="{FF2B5EF4-FFF2-40B4-BE49-F238E27FC236}">
                <a16:creationId xmlns:a16="http://schemas.microsoft.com/office/drawing/2014/main" id="{51806EC7-21D0-401E-B210-FB2391C759DE}"/>
              </a:ext>
            </a:extLst>
          </p:cNvPr>
          <p:cNvSpPr txBox="1">
            <a:spLocks/>
          </p:cNvSpPr>
          <p:nvPr/>
        </p:nvSpPr>
        <p:spPr>
          <a:xfrm>
            <a:off x="878233" y="4984002"/>
            <a:ext cx="10627967" cy="15593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r-FR" sz="2000" dirty="0"/>
              <a:t>l’humanisation de l’institution vient faire appareil substitutif vers l’enfant le temps du passage de celui-ci dans le centre</a:t>
            </a:r>
          </a:p>
        </p:txBody>
      </p:sp>
    </p:spTree>
    <p:extLst>
      <p:ext uri="{BB962C8B-B14F-4D97-AF65-F5344CB8AC3E}">
        <p14:creationId xmlns:p14="http://schemas.microsoft.com/office/powerpoint/2010/main" val="36586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18">
            <a:extLst>
              <a:ext uri="{FF2B5EF4-FFF2-40B4-BE49-F238E27FC236}">
                <a16:creationId xmlns:a16="http://schemas.microsoft.com/office/drawing/2014/main" id="{93E2C8F5-B35B-4728-AFAB-5111275C6C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re 1">
            <a:extLst>
              <a:ext uri="{FF2B5EF4-FFF2-40B4-BE49-F238E27FC236}">
                <a16:creationId xmlns:a16="http://schemas.microsoft.com/office/drawing/2014/main" id="{572FE614-D072-4FB4-AFCD-A16E1D3B1BD3}"/>
              </a:ext>
            </a:extLst>
          </p:cNvPr>
          <p:cNvSpPr>
            <a:spLocks noGrp="1"/>
          </p:cNvSpPr>
          <p:nvPr>
            <p:ph type="title"/>
          </p:nvPr>
        </p:nvSpPr>
        <p:spPr>
          <a:xfrm>
            <a:off x="4673600" y="764373"/>
            <a:ext cx="6832600" cy="1293028"/>
          </a:xfrm>
        </p:spPr>
        <p:txBody>
          <a:bodyPr vert="horz" lIns="91440" tIns="45720" rIns="91440" bIns="45720" rtlCol="0" anchor="ctr">
            <a:normAutofit/>
          </a:bodyPr>
          <a:lstStyle/>
          <a:p>
            <a:pPr algn="r"/>
            <a:r>
              <a:rPr lang="en-US" sz="4000"/>
              <a:t>En institution</a:t>
            </a:r>
          </a:p>
        </p:txBody>
      </p:sp>
      <p:pic>
        <p:nvPicPr>
          <p:cNvPr id="4" name="tfe2">
            <a:hlinkClick r:id="" action="ppaction://media"/>
            <a:extLst>
              <a:ext uri="{FF2B5EF4-FFF2-40B4-BE49-F238E27FC236}">
                <a16:creationId xmlns:a16="http://schemas.microsoft.com/office/drawing/2014/main" id="{EDF2067D-AA26-42BC-8906-4C7EFADB4A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0705" y="2894138"/>
            <a:ext cx="3644962" cy="2050290"/>
          </a:xfrm>
          <a:prstGeom prst="rect">
            <a:avLst/>
          </a:prstGeom>
        </p:spPr>
      </p:pic>
      <p:sp>
        <p:nvSpPr>
          <p:cNvPr id="14" name="Espace réservé du texte 6">
            <a:extLst>
              <a:ext uri="{FF2B5EF4-FFF2-40B4-BE49-F238E27FC236}">
                <a16:creationId xmlns:a16="http://schemas.microsoft.com/office/drawing/2014/main" id="{E684EE8B-4B5D-4238-B933-76ECA01C7720}"/>
              </a:ext>
            </a:extLst>
          </p:cNvPr>
          <p:cNvSpPr txBox="1">
            <a:spLocks/>
          </p:cNvSpPr>
          <p:nvPr/>
        </p:nvSpPr>
        <p:spPr>
          <a:xfrm>
            <a:off x="4673600" y="2194560"/>
            <a:ext cx="6832600" cy="4024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BE" sz="2400" dirty="0"/>
              <a:t>Il a besoin de l’enveloppe psychique institutionnelle pour la réunification du Transférentiel Corporel Diffracté.</a:t>
            </a:r>
          </a:p>
          <a:p>
            <a:r>
              <a:rPr lang="fr-BE" sz="2400" dirty="0"/>
              <a:t>Cette enveloppe permet de contenir l’ensemble des éléments, le  temps de la cicatrisation. </a:t>
            </a:r>
          </a:p>
          <a:p>
            <a:r>
              <a:rPr lang="fr-BE" sz="2400" dirty="0"/>
              <a:t>Dans ce temps où le maillage entre les éléments transférentiels ainsi greffés peut se voir intégré. </a:t>
            </a:r>
          </a:p>
        </p:txBody>
      </p:sp>
    </p:spTree>
    <p:extLst>
      <p:ext uri="{BB962C8B-B14F-4D97-AF65-F5344CB8AC3E}">
        <p14:creationId xmlns:p14="http://schemas.microsoft.com/office/powerpoint/2010/main" val="24181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9" fill="hold"/>
                                        <p:tgtEl>
                                          <p:spTgt spid="4"/>
                                        </p:tgtEl>
                                      </p:cBhvr>
                                    </p:cmd>
                                  </p:childTnLst>
                                </p:cTn>
                              </p:par>
                              <p:par>
                                <p:cTn id="7" presetID="2" presetClass="entr" presetSubtype="4"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additive="base">
                                        <p:cTn id="9" dur="500" fill="hold"/>
                                        <p:tgtEl>
                                          <p:spTgt spid="14"/>
                                        </p:tgtEl>
                                        <p:attrNameLst>
                                          <p:attrName>ppt_x</p:attrName>
                                        </p:attrNameLst>
                                      </p:cBhvr>
                                      <p:tavLst>
                                        <p:tav tm="0">
                                          <p:val>
                                            <p:strVal val="#ppt_x"/>
                                          </p:val>
                                        </p:tav>
                                        <p:tav tm="100000">
                                          <p:val>
                                            <p:strVal val="#ppt_x"/>
                                          </p:val>
                                        </p:tav>
                                      </p:tavLst>
                                    </p:anim>
                                    <p:anim calcmode="lin" valueType="num">
                                      <p:cBhvr additive="base">
                                        <p:cTn id="1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BE8A986-0960-4A54-8BDE-F0B287F1EF67}"/>
              </a:ext>
            </a:extLst>
          </p:cNvPr>
          <p:cNvSpPr>
            <a:spLocks noGrp="1"/>
          </p:cNvSpPr>
          <p:nvPr>
            <p:ph type="title"/>
          </p:nvPr>
        </p:nvSpPr>
        <p:spPr/>
        <p:txBody>
          <a:bodyPr/>
          <a:lstStyle/>
          <a:p>
            <a:r>
              <a:rPr lang="fr-BE" dirty="0"/>
              <a:t>à noter </a:t>
            </a:r>
          </a:p>
        </p:txBody>
      </p:sp>
      <p:sp>
        <p:nvSpPr>
          <p:cNvPr id="6" name="Espace réservé du contenu 5">
            <a:extLst>
              <a:ext uri="{FF2B5EF4-FFF2-40B4-BE49-F238E27FC236}">
                <a16:creationId xmlns:a16="http://schemas.microsoft.com/office/drawing/2014/main" id="{FFCB53D9-E5B4-43D8-B181-FEA9034B2FE6}"/>
              </a:ext>
            </a:extLst>
          </p:cNvPr>
          <p:cNvSpPr>
            <a:spLocks noGrp="1"/>
          </p:cNvSpPr>
          <p:nvPr>
            <p:ph sz="half" idx="1"/>
          </p:nvPr>
        </p:nvSpPr>
        <p:spPr>
          <a:xfrm>
            <a:off x="533400" y="2194557"/>
            <a:ext cx="5334000" cy="4024125"/>
          </a:xfrm>
        </p:spPr>
        <p:txBody>
          <a:bodyPr/>
          <a:lstStyle/>
          <a:p>
            <a:r>
              <a:rPr lang="fr-FR" dirty="0"/>
              <a:t>les intervenants du centre ont une compréhension plus ou moins fine des mécanismes transférentiels</a:t>
            </a:r>
          </a:p>
          <a:p>
            <a:r>
              <a:rPr lang="fr-FR" dirty="0"/>
              <a:t>Inversement, les mécanismes transférentiels du côté corporel qui sont déjà peu saisi hors de notre pratique psychomotrice, le sont tout aussi peu au sein du centre</a:t>
            </a:r>
            <a:endParaRPr lang="fr-BE" dirty="0"/>
          </a:p>
        </p:txBody>
      </p:sp>
      <p:sp>
        <p:nvSpPr>
          <p:cNvPr id="7" name="Espace réservé du contenu 6">
            <a:extLst>
              <a:ext uri="{FF2B5EF4-FFF2-40B4-BE49-F238E27FC236}">
                <a16:creationId xmlns:a16="http://schemas.microsoft.com/office/drawing/2014/main" id="{FC7B8804-FC32-468E-9A76-017FDAD75368}"/>
              </a:ext>
            </a:extLst>
          </p:cNvPr>
          <p:cNvSpPr>
            <a:spLocks noGrp="1"/>
          </p:cNvSpPr>
          <p:nvPr>
            <p:ph sz="half" idx="2"/>
          </p:nvPr>
        </p:nvSpPr>
        <p:spPr>
          <a:xfrm>
            <a:off x="6324600" y="2194558"/>
            <a:ext cx="5334000" cy="4024125"/>
          </a:xfrm>
        </p:spPr>
        <p:txBody>
          <a:bodyPr/>
          <a:lstStyle/>
          <a:p>
            <a:pPr marL="0" indent="0">
              <a:buNone/>
            </a:pPr>
            <a:r>
              <a:rPr lang="fr-BE" dirty="0"/>
              <a:t>Et pourtant</a:t>
            </a:r>
          </a:p>
          <a:p>
            <a:r>
              <a:rPr lang="fr-BE" dirty="0"/>
              <a:t>La réunification est possible</a:t>
            </a:r>
          </a:p>
          <a:p>
            <a:r>
              <a:rPr lang="fr-FR" dirty="0"/>
              <a:t>L’environnement institutionnel se trouve dans une position du suffisamment bon</a:t>
            </a:r>
          </a:p>
        </p:txBody>
      </p:sp>
      <p:cxnSp>
        <p:nvCxnSpPr>
          <p:cNvPr id="8" name="Connecteur droit 7">
            <a:extLst>
              <a:ext uri="{FF2B5EF4-FFF2-40B4-BE49-F238E27FC236}">
                <a16:creationId xmlns:a16="http://schemas.microsoft.com/office/drawing/2014/main" id="{7AA5337C-7D00-47C4-8282-0DC016F2952B}"/>
              </a:ext>
            </a:extLst>
          </p:cNvPr>
          <p:cNvCxnSpPr/>
          <p:nvPr/>
        </p:nvCxnSpPr>
        <p:spPr>
          <a:xfrm>
            <a:off x="6096000" y="1910400"/>
            <a:ext cx="0" cy="4180114"/>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77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32DB99-93A2-40E5-BC49-E211DCC03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1" name="Picture 10">
            <a:extLst>
              <a:ext uri="{FF2B5EF4-FFF2-40B4-BE49-F238E27FC236}">
                <a16:creationId xmlns:a16="http://schemas.microsoft.com/office/drawing/2014/main" id="{2A48D323-B3EB-44BB-ABAA-D89B3AF28F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3" name="Rectangle 12">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DB47024-63DA-46E1-9182-136173A3FC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4" name="Titre 3">
            <a:extLst>
              <a:ext uri="{FF2B5EF4-FFF2-40B4-BE49-F238E27FC236}">
                <a16:creationId xmlns:a16="http://schemas.microsoft.com/office/drawing/2014/main" id="{FFA7FDB8-834A-4AB6-B538-B31931E8C7FC}"/>
              </a:ext>
            </a:extLst>
          </p:cNvPr>
          <p:cNvSpPr>
            <a:spLocks noGrp="1"/>
          </p:cNvSpPr>
          <p:nvPr>
            <p:ph type="title"/>
          </p:nvPr>
        </p:nvSpPr>
        <p:spPr>
          <a:xfrm>
            <a:off x="4976028" y="965200"/>
            <a:ext cx="6170943" cy="4329641"/>
          </a:xfrm>
        </p:spPr>
        <p:txBody>
          <a:bodyPr vert="horz" lIns="91440" tIns="45720" rIns="91440" bIns="45720" rtlCol="0" anchor="ctr">
            <a:normAutofit/>
          </a:bodyPr>
          <a:lstStyle/>
          <a:p>
            <a:pPr algn="l"/>
            <a:r>
              <a:rPr lang="en-US" sz="5400" dirty="0"/>
              <a:t>CONCLUSION </a:t>
            </a:r>
          </a:p>
        </p:txBody>
      </p:sp>
      <p:cxnSp>
        <p:nvCxnSpPr>
          <p:cNvPr id="17" name="Straight Connector 16">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487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8A9BA-2679-4382-94A4-5D1DF2346B81}"/>
              </a:ext>
            </a:extLst>
          </p:cNvPr>
          <p:cNvSpPr>
            <a:spLocks noGrp="1"/>
          </p:cNvSpPr>
          <p:nvPr>
            <p:ph type="title"/>
          </p:nvPr>
        </p:nvSpPr>
        <p:spPr/>
        <p:txBody>
          <a:bodyPr/>
          <a:lstStyle/>
          <a:p>
            <a:r>
              <a:rPr lang="fr-BE" dirty="0"/>
              <a:t>un contre-pied </a:t>
            </a:r>
          </a:p>
        </p:txBody>
      </p:sp>
      <p:pic>
        <p:nvPicPr>
          <p:cNvPr id="7" name="Espace réservé du contenu 6" descr="Une image contenant accessoire, boîtier&#10;&#10;Description générée automatiquement">
            <a:extLst>
              <a:ext uri="{FF2B5EF4-FFF2-40B4-BE49-F238E27FC236}">
                <a16:creationId xmlns:a16="http://schemas.microsoft.com/office/drawing/2014/main" id="{57A8FA7D-111B-4150-B0DE-136D8CEE6F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8989" y="746125"/>
            <a:ext cx="4104084" cy="5472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Espace réservé du texte 4">
            <a:extLst>
              <a:ext uri="{FF2B5EF4-FFF2-40B4-BE49-F238E27FC236}">
                <a16:creationId xmlns:a16="http://schemas.microsoft.com/office/drawing/2014/main" id="{3E88A94B-375D-4E35-84DE-C2745AE20904}"/>
              </a:ext>
            </a:extLst>
          </p:cNvPr>
          <p:cNvSpPr>
            <a:spLocks noGrp="1"/>
          </p:cNvSpPr>
          <p:nvPr>
            <p:ph type="body" sz="half" idx="2"/>
          </p:nvPr>
        </p:nvSpPr>
        <p:spPr/>
        <p:txBody>
          <a:bodyPr>
            <a:normAutofit/>
          </a:bodyPr>
          <a:lstStyle/>
          <a:p>
            <a:pPr algn="just">
              <a:lnSpc>
                <a:spcPct val="115000"/>
              </a:lnSpc>
              <a:spcAft>
                <a:spcPts val="10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fr-FR" sz="1800" dirty="0">
                <a:latin typeface="Calibri" panose="020F0502020204030204" pitchFamily="34" charset="0"/>
                <a:ea typeface="Times New Roman" panose="02020603050405020304" pitchFamily="18" charset="0"/>
                <a:cs typeface="Times New Roman" panose="02020603050405020304" pitchFamily="18" charset="0"/>
              </a:rPr>
              <a:t>E</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n quoi ce travail autour de la thérapie institutionnelle et du (Contre)-Transfert Corporel Diffracté est venu colorer ma compréhension du côté individuel de notre   pratique ? </a:t>
            </a:r>
          </a:p>
          <a:p>
            <a:pPr algn="just">
              <a:lnSpc>
                <a:spcPct val="115000"/>
              </a:lnSpc>
              <a:spcAft>
                <a:spcPts val="1000"/>
              </a:spcAft>
            </a:pPr>
            <a:endParaRPr lang="fr-B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451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0982CA-43B9-4022-9168-B66CF4256E9C}"/>
              </a:ext>
            </a:extLst>
          </p:cNvPr>
          <p:cNvSpPr>
            <a:spLocks noGrp="1"/>
          </p:cNvSpPr>
          <p:nvPr>
            <p:ph type="ctrTitle"/>
          </p:nvPr>
        </p:nvSpPr>
        <p:spPr/>
        <p:txBody>
          <a:bodyPr>
            <a:normAutofit fontScale="90000"/>
          </a:bodyPr>
          <a:lstStyle/>
          <a:p>
            <a:r>
              <a:rPr lang="fr-FR" dirty="0"/>
              <a:t>deux maillons très lointains de la chaine thérapeutique </a:t>
            </a:r>
            <a:endParaRPr lang="fr-BE" dirty="0"/>
          </a:p>
        </p:txBody>
      </p:sp>
      <p:sp>
        <p:nvSpPr>
          <p:cNvPr id="3" name="Sous-titre 2">
            <a:extLst>
              <a:ext uri="{FF2B5EF4-FFF2-40B4-BE49-F238E27FC236}">
                <a16:creationId xmlns:a16="http://schemas.microsoft.com/office/drawing/2014/main" id="{4A87A955-C9CF-4706-AAA1-491375B04367}"/>
              </a:ext>
            </a:extLst>
          </p:cNvPr>
          <p:cNvSpPr>
            <a:spLocks noGrp="1"/>
          </p:cNvSpPr>
          <p:nvPr>
            <p:ph type="subTitle" idx="1"/>
          </p:nvPr>
        </p:nvSpPr>
        <p:spPr/>
        <p:txBody>
          <a:bodyPr>
            <a:normAutofit fontScale="85000" lnSpcReduction="20000"/>
          </a:bodyPr>
          <a:lstStyle/>
          <a:p>
            <a:r>
              <a:rPr lang="fr-FR" dirty="0"/>
              <a:t>C’est en ça que ce travail d’écriture m’a permis de penser une grille de lecture dans les différentes possibilités thérapeutiques avec ce maillage tout particulier qu’est le mien autour du Transfert/Contre-Transfert Corporel Diffracté. </a:t>
            </a:r>
            <a:endParaRPr lang="fr-BE" dirty="0"/>
          </a:p>
        </p:txBody>
      </p:sp>
    </p:spTree>
    <p:extLst>
      <p:ext uri="{BB962C8B-B14F-4D97-AF65-F5344CB8AC3E}">
        <p14:creationId xmlns:p14="http://schemas.microsoft.com/office/powerpoint/2010/main" val="23427231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8343378B-CD8B-42C8-B5F6-1735FD150F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Point d’exclamation sur un arrière-plan jaune">
            <a:extLst>
              <a:ext uri="{FF2B5EF4-FFF2-40B4-BE49-F238E27FC236}">
                <a16:creationId xmlns:a16="http://schemas.microsoft.com/office/drawing/2014/main" id="{7433BF0A-9BCE-4C51-99E6-50735E2DB2E7}"/>
              </a:ext>
            </a:extLst>
          </p:cNvPr>
          <p:cNvPicPr>
            <a:picLocks noChangeAspect="1"/>
          </p:cNvPicPr>
          <p:nvPr/>
        </p:nvPicPr>
        <p:blipFill rotWithShape="1">
          <a:blip r:embed="rId2">
            <a:alphaModFix amt="40000"/>
          </a:blip>
          <a:srcRect t="25000"/>
          <a:stretch/>
        </p:blipFill>
        <p:spPr>
          <a:xfrm>
            <a:off x="20" y="10"/>
            <a:ext cx="12191980" cy="6857990"/>
          </a:xfrm>
          <a:prstGeom prst="rect">
            <a:avLst/>
          </a:prstGeom>
        </p:spPr>
      </p:pic>
      <p:pic>
        <p:nvPicPr>
          <p:cNvPr id="20" name="Picture 10">
            <a:extLst>
              <a:ext uri="{FF2B5EF4-FFF2-40B4-BE49-F238E27FC236}">
                <a16:creationId xmlns:a16="http://schemas.microsoft.com/office/drawing/2014/main" id="{0B437D4A-C753-4188-A33C-D004EDBF1B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1" name="Picture 12">
            <a:extLst>
              <a:ext uri="{FF2B5EF4-FFF2-40B4-BE49-F238E27FC236}">
                <a16:creationId xmlns:a16="http://schemas.microsoft.com/office/drawing/2014/main" id="{DDC12A77-997B-4938-83F6-824354F8AD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re 1">
            <a:extLst>
              <a:ext uri="{FF2B5EF4-FFF2-40B4-BE49-F238E27FC236}">
                <a16:creationId xmlns:a16="http://schemas.microsoft.com/office/drawing/2014/main" id="{DDDFEF7C-A62B-4828-A9D3-B2C15C925A1F}"/>
              </a:ext>
            </a:extLst>
          </p:cNvPr>
          <p:cNvSpPr>
            <a:spLocks noGrp="1"/>
          </p:cNvSpPr>
          <p:nvPr>
            <p:ph type="ctrTitle"/>
          </p:nvPr>
        </p:nvSpPr>
        <p:spPr>
          <a:xfrm>
            <a:off x="1371600" y="2538092"/>
            <a:ext cx="9448800" cy="2301143"/>
          </a:xfrm>
        </p:spPr>
        <p:txBody>
          <a:bodyPr>
            <a:normAutofit/>
          </a:bodyPr>
          <a:lstStyle/>
          <a:p>
            <a:r>
              <a:rPr lang="fr-BE"/>
              <a:t>Merci</a:t>
            </a:r>
          </a:p>
        </p:txBody>
      </p:sp>
      <p:sp>
        <p:nvSpPr>
          <p:cNvPr id="3" name="Sous-titre 2">
            <a:extLst>
              <a:ext uri="{FF2B5EF4-FFF2-40B4-BE49-F238E27FC236}">
                <a16:creationId xmlns:a16="http://schemas.microsoft.com/office/drawing/2014/main" id="{7ABBD1FA-82D1-4696-B682-76177E97E5AE}"/>
              </a:ext>
            </a:extLst>
          </p:cNvPr>
          <p:cNvSpPr>
            <a:spLocks noGrp="1"/>
          </p:cNvSpPr>
          <p:nvPr>
            <p:ph type="subTitle" idx="1"/>
          </p:nvPr>
        </p:nvSpPr>
        <p:spPr>
          <a:xfrm>
            <a:off x="1371600" y="4842935"/>
            <a:ext cx="9448800" cy="685800"/>
          </a:xfrm>
        </p:spPr>
        <p:txBody>
          <a:bodyPr>
            <a:normAutofit/>
          </a:bodyPr>
          <a:lstStyle/>
          <a:p>
            <a:endParaRPr lang="fr-BE" dirty="0"/>
          </a:p>
        </p:txBody>
      </p:sp>
    </p:spTree>
    <p:extLst>
      <p:ext uri="{BB962C8B-B14F-4D97-AF65-F5344CB8AC3E}">
        <p14:creationId xmlns:p14="http://schemas.microsoft.com/office/powerpoint/2010/main" val="354628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250"/>
                            </p:stCondLst>
                            <p:childTnLst>
                              <p:par>
                                <p:cTn id="12" presetID="32" presetClass="emph" presetSubtype="0" repeatCount="3000" fill="hold" grpId="1"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4" name="Titre 23">
            <a:extLst>
              <a:ext uri="{FF2B5EF4-FFF2-40B4-BE49-F238E27FC236}">
                <a16:creationId xmlns:a16="http://schemas.microsoft.com/office/drawing/2014/main" id="{4F43217B-C557-4322-B4F9-3699112FC6B8}"/>
              </a:ext>
            </a:extLst>
          </p:cNvPr>
          <p:cNvSpPr>
            <a:spLocks noGrp="1"/>
          </p:cNvSpPr>
          <p:nvPr>
            <p:ph type="title"/>
          </p:nvPr>
        </p:nvSpPr>
        <p:spPr/>
        <p:txBody>
          <a:bodyPr>
            <a:normAutofit/>
          </a:bodyPr>
          <a:lstStyle/>
          <a:p>
            <a:r>
              <a:rPr lang="fr-BE" sz="5400" dirty="0"/>
              <a:t>Trois Axes</a:t>
            </a:r>
          </a:p>
        </p:txBody>
      </p:sp>
      <p:sp>
        <p:nvSpPr>
          <p:cNvPr id="25" name="Espace réservé du texte 24">
            <a:extLst>
              <a:ext uri="{FF2B5EF4-FFF2-40B4-BE49-F238E27FC236}">
                <a16:creationId xmlns:a16="http://schemas.microsoft.com/office/drawing/2014/main" id="{A940DC21-1958-4A89-9CC0-AC8AE5111E96}"/>
              </a:ext>
            </a:extLst>
          </p:cNvPr>
          <p:cNvSpPr>
            <a:spLocks noGrp="1"/>
          </p:cNvSpPr>
          <p:nvPr>
            <p:ph type="body" idx="1"/>
          </p:nvPr>
        </p:nvSpPr>
        <p:spPr>
          <a:xfrm>
            <a:off x="685800" y="2206997"/>
            <a:ext cx="3456432" cy="1630645"/>
          </a:xfrm>
        </p:spPr>
        <p:txBody>
          <a:bodyPr anchor="t"/>
          <a:lstStyle/>
          <a:p>
            <a:pPr algn="ctr"/>
            <a:r>
              <a:rPr lang="fr-BE" sz="3600" b="1" dirty="0">
                <a:solidFill>
                  <a:schemeClr val="accent1">
                    <a:lumMod val="75000"/>
                  </a:schemeClr>
                </a:solidFill>
              </a:rPr>
              <a:t>Retour sur</a:t>
            </a:r>
          </a:p>
        </p:txBody>
      </p:sp>
      <p:sp>
        <p:nvSpPr>
          <p:cNvPr id="28" name="Espace réservé du texte 27">
            <a:extLst>
              <a:ext uri="{FF2B5EF4-FFF2-40B4-BE49-F238E27FC236}">
                <a16:creationId xmlns:a16="http://schemas.microsoft.com/office/drawing/2014/main" id="{73246F44-B6EF-4C5A-9B5B-0716C92F96AE}"/>
              </a:ext>
            </a:extLst>
          </p:cNvPr>
          <p:cNvSpPr>
            <a:spLocks noGrp="1"/>
          </p:cNvSpPr>
          <p:nvPr>
            <p:ph type="body" sz="half" idx="15"/>
          </p:nvPr>
        </p:nvSpPr>
        <p:spPr>
          <a:xfrm>
            <a:off x="685800" y="3832724"/>
            <a:ext cx="3456432" cy="2385973"/>
          </a:xfrm>
        </p:spPr>
        <p:txBody>
          <a:bodyPr>
            <a:normAutofit fontScale="92500"/>
          </a:bodyPr>
          <a:lstStyle/>
          <a:p>
            <a:pPr algn="ctr"/>
            <a:r>
              <a:rPr lang="fr-BE" sz="3200" dirty="0">
                <a:solidFill>
                  <a:schemeClr val="accent3">
                    <a:lumMod val="50000"/>
                  </a:schemeClr>
                </a:solidFill>
              </a:rPr>
              <a:t>Un autre éclairage sur </a:t>
            </a:r>
            <a:r>
              <a:rPr lang="fr-FR" sz="3200" dirty="0">
                <a:solidFill>
                  <a:schemeClr val="accent3">
                    <a:lumMod val="50000"/>
                  </a:schemeClr>
                </a:solidFill>
              </a:rPr>
              <a:t>le Transfert/Contre-Transfert Corporel Diffracté</a:t>
            </a:r>
            <a:endParaRPr lang="fr-BE" sz="3200" dirty="0">
              <a:solidFill>
                <a:schemeClr val="accent3">
                  <a:lumMod val="50000"/>
                </a:schemeClr>
              </a:solidFill>
            </a:endParaRPr>
          </a:p>
        </p:txBody>
      </p:sp>
      <p:sp>
        <p:nvSpPr>
          <p:cNvPr id="26" name="Espace réservé du texte 25">
            <a:extLst>
              <a:ext uri="{FF2B5EF4-FFF2-40B4-BE49-F238E27FC236}">
                <a16:creationId xmlns:a16="http://schemas.microsoft.com/office/drawing/2014/main" id="{5BFDFB5A-3EF5-4F2B-8E72-13D2EC4AF053}"/>
              </a:ext>
            </a:extLst>
          </p:cNvPr>
          <p:cNvSpPr>
            <a:spLocks noGrp="1"/>
          </p:cNvSpPr>
          <p:nvPr>
            <p:ph type="body" sz="quarter" idx="3"/>
          </p:nvPr>
        </p:nvSpPr>
        <p:spPr>
          <a:xfrm>
            <a:off x="4368800" y="2206251"/>
            <a:ext cx="3456432" cy="1654984"/>
          </a:xfrm>
        </p:spPr>
        <p:txBody>
          <a:bodyPr anchor="t"/>
          <a:lstStyle/>
          <a:p>
            <a:pPr algn="ctr"/>
            <a:r>
              <a:rPr lang="fr-BE" sz="3600" b="1" dirty="0">
                <a:solidFill>
                  <a:schemeClr val="accent1">
                    <a:lumMod val="75000"/>
                  </a:schemeClr>
                </a:solidFill>
              </a:rPr>
              <a:t>Un dialogue entre</a:t>
            </a:r>
          </a:p>
        </p:txBody>
      </p:sp>
      <p:sp>
        <p:nvSpPr>
          <p:cNvPr id="29" name="Espace réservé du texte 28">
            <a:extLst>
              <a:ext uri="{FF2B5EF4-FFF2-40B4-BE49-F238E27FC236}">
                <a16:creationId xmlns:a16="http://schemas.microsoft.com/office/drawing/2014/main" id="{D8101EE8-AEA7-4155-BF18-19621FEEDE90}"/>
              </a:ext>
            </a:extLst>
          </p:cNvPr>
          <p:cNvSpPr>
            <a:spLocks noGrp="1"/>
          </p:cNvSpPr>
          <p:nvPr>
            <p:ph type="body" sz="half" idx="16"/>
          </p:nvPr>
        </p:nvSpPr>
        <p:spPr>
          <a:xfrm>
            <a:off x="4366859" y="3832362"/>
            <a:ext cx="3456432" cy="2386323"/>
          </a:xfrm>
        </p:spPr>
        <p:txBody>
          <a:bodyPr>
            <a:normAutofit lnSpcReduction="10000"/>
          </a:bodyPr>
          <a:lstStyle/>
          <a:p>
            <a:pPr algn="ctr"/>
            <a:r>
              <a:rPr lang="fr-BE" sz="3200" dirty="0">
                <a:solidFill>
                  <a:schemeClr val="accent3">
                    <a:lumMod val="50000"/>
                  </a:schemeClr>
                </a:solidFill>
              </a:rPr>
              <a:t>Pratique en individuel </a:t>
            </a:r>
          </a:p>
          <a:p>
            <a:pPr algn="ctr"/>
            <a:r>
              <a:rPr lang="fr-BE" sz="3200" dirty="0">
                <a:solidFill>
                  <a:schemeClr val="accent3">
                    <a:lumMod val="50000"/>
                  </a:schemeClr>
                </a:solidFill>
              </a:rPr>
              <a:t>Pratique en thérapie institutionnelle </a:t>
            </a:r>
          </a:p>
          <a:p>
            <a:endParaRPr lang="fr-BE" sz="3200" dirty="0">
              <a:solidFill>
                <a:schemeClr val="accent3">
                  <a:lumMod val="50000"/>
                </a:schemeClr>
              </a:solidFill>
            </a:endParaRPr>
          </a:p>
        </p:txBody>
      </p:sp>
      <p:sp>
        <p:nvSpPr>
          <p:cNvPr id="27" name="Espace réservé du texte 26">
            <a:extLst>
              <a:ext uri="{FF2B5EF4-FFF2-40B4-BE49-F238E27FC236}">
                <a16:creationId xmlns:a16="http://schemas.microsoft.com/office/drawing/2014/main" id="{2ECD3803-468D-4770-90C6-F818EA6339BF}"/>
              </a:ext>
            </a:extLst>
          </p:cNvPr>
          <p:cNvSpPr>
            <a:spLocks noGrp="1"/>
          </p:cNvSpPr>
          <p:nvPr>
            <p:ph type="body" sz="quarter" idx="13"/>
          </p:nvPr>
        </p:nvSpPr>
        <p:spPr>
          <a:xfrm>
            <a:off x="8051800" y="2197784"/>
            <a:ext cx="3456432" cy="1654984"/>
          </a:xfrm>
        </p:spPr>
        <p:txBody>
          <a:bodyPr anchor="t"/>
          <a:lstStyle/>
          <a:p>
            <a:pPr algn="ctr"/>
            <a:r>
              <a:rPr lang="fr-BE" sz="3600" b="1" dirty="0">
                <a:solidFill>
                  <a:schemeClr val="accent1">
                    <a:lumMod val="75000"/>
                  </a:schemeClr>
                </a:solidFill>
              </a:rPr>
              <a:t>l’orientation du projet thérapeutique </a:t>
            </a:r>
          </a:p>
        </p:txBody>
      </p:sp>
      <p:sp>
        <p:nvSpPr>
          <p:cNvPr id="30" name="Espace réservé du texte 29">
            <a:extLst>
              <a:ext uri="{FF2B5EF4-FFF2-40B4-BE49-F238E27FC236}">
                <a16:creationId xmlns:a16="http://schemas.microsoft.com/office/drawing/2014/main" id="{E8909E26-A947-4644-A59E-C80614EE228D}"/>
              </a:ext>
            </a:extLst>
          </p:cNvPr>
          <p:cNvSpPr>
            <a:spLocks noGrp="1"/>
          </p:cNvSpPr>
          <p:nvPr>
            <p:ph type="body" sz="half" idx="17"/>
          </p:nvPr>
        </p:nvSpPr>
        <p:spPr>
          <a:xfrm>
            <a:off x="8051802" y="3832724"/>
            <a:ext cx="3456432" cy="2385973"/>
          </a:xfrm>
        </p:spPr>
        <p:txBody>
          <a:bodyPr>
            <a:normAutofit fontScale="85000" lnSpcReduction="20000"/>
          </a:bodyPr>
          <a:lstStyle/>
          <a:p>
            <a:pPr algn="ctr"/>
            <a:r>
              <a:rPr lang="fr-BE" sz="3200" dirty="0">
                <a:solidFill>
                  <a:schemeClr val="accent3">
                    <a:lumMod val="50000"/>
                  </a:schemeClr>
                </a:solidFill>
              </a:rPr>
              <a:t>Autour de la  lecture qu’offre la thérapie institutionnelle et les aspects transférentiels corporels diffracté</a:t>
            </a:r>
          </a:p>
        </p:txBody>
      </p:sp>
      <p:cxnSp>
        <p:nvCxnSpPr>
          <p:cNvPr id="32" name="Connecteur droit 31">
            <a:extLst>
              <a:ext uri="{FF2B5EF4-FFF2-40B4-BE49-F238E27FC236}">
                <a16:creationId xmlns:a16="http://schemas.microsoft.com/office/drawing/2014/main" id="{C86CCA93-D7A2-451A-81F1-3790A6341BF6}"/>
              </a:ext>
            </a:extLst>
          </p:cNvPr>
          <p:cNvCxnSpPr/>
          <p:nvPr/>
        </p:nvCxnSpPr>
        <p:spPr>
          <a:xfrm>
            <a:off x="4142232" y="2520000"/>
            <a:ext cx="0" cy="4180114"/>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DED69CDE-2E26-4C17-8792-6C016D2DA155}"/>
              </a:ext>
            </a:extLst>
          </p:cNvPr>
          <p:cNvCxnSpPr/>
          <p:nvPr/>
        </p:nvCxnSpPr>
        <p:spPr>
          <a:xfrm>
            <a:off x="7823291" y="2520000"/>
            <a:ext cx="0" cy="4180114"/>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7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8" grpId="0" build="p"/>
      <p:bldP spid="26" grpId="0" build="p"/>
      <p:bldP spid="29" grpId="0" uiExpand="1" build="p"/>
      <p:bldP spid="27" grpId="0" build="p"/>
      <p:bldP spid="3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0AA3E7-4F56-4BA8-923D-E4EAC884F3FD}"/>
              </a:ext>
            </a:extLst>
          </p:cNvPr>
          <p:cNvSpPr>
            <a:spLocks noGrp="1"/>
          </p:cNvSpPr>
          <p:nvPr>
            <p:ph type="title"/>
          </p:nvPr>
        </p:nvSpPr>
        <p:spPr/>
        <p:txBody>
          <a:bodyPr>
            <a:noAutofit/>
          </a:bodyPr>
          <a:lstStyle/>
          <a:p>
            <a:r>
              <a:rPr lang="fr-FR" sz="3200" dirty="0"/>
              <a:t>deux situations qui me semblent s’opposer dans notre champ thérapeutique </a:t>
            </a:r>
            <a:endParaRPr lang="fr-BE" sz="3200" dirty="0"/>
          </a:p>
        </p:txBody>
      </p:sp>
      <p:sp>
        <p:nvSpPr>
          <p:cNvPr id="3" name="Espace réservé du texte 2">
            <a:extLst>
              <a:ext uri="{FF2B5EF4-FFF2-40B4-BE49-F238E27FC236}">
                <a16:creationId xmlns:a16="http://schemas.microsoft.com/office/drawing/2014/main" id="{6D1B346F-669D-42F1-BA0C-F11BC6319871}"/>
              </a:ext>
            </a:extLst>
          </p:cNvPr>
          <p:cNvSpPr>
            <a:spLocks noGrp="1"/>
          </p:cNvSpPr>
          <p:nvPr>
            <p:ph type="body" idx="1"/>
          </p:nvPr>
        </p:nvSpPr>
        <p:spPr/>
        <p:txBody>
          <a:bodyPr>
            <a:normAutofit fontScale="70000" lnSpcReduction="20000"/>
          </a:bodyPr>
          <a:lstStyle/>
          <a:p>
            <a:pPr algn="ctr"/>
            <a:r>
              <a:rPr lang="fr-FR" dirty="0"/>
              <a:t>individuelle du côté du soin</a:t>
            </a:r>
          </a:p>
          <a:p>
            <a:pPr algn="ctr"/>
            <a:r>
              <a:rPr lang="fr-FR" dirty="0"/>
              <a:t>un environnement suffisamment bon</a:t>
            </a:r>
            <a:endParaRPr lang="fr-BE" dirty="0"/>
          </a:p>
        </p:txBody>
      </p:sp>
      <p:sp>
        <p:nvSpPr>
          <p:cNvPr id="5" name="Espace réservé du texte 4">
            <a:extLst>
              <a:ext uri="{FF2B5EF4-FFF2-40B4-BE49-F238E27FC236}">
                <a16:creationId xmlns:a16="http://schemas.microsoft.com/office/drawing/2014/main" id="{76881C25-2F5E-4D51-A153-0924209446AF}"/>
              </a:ext>
            </a:extLst>
          </p:cNvPr>
          <p:cNvSpPr>
            <a:spLocks noGrp="1"/>
          </p:cNvSpPr>
          <p:nvPr>
            <p:ph type="body" sz="quarter" idx="3"/>
          </p:nvPr>
        </p:nvSpPr>
        <p:spPr/>
        <p:txBody>
          <a:bodyPr>
            <a:normAutofit fontScale="70000" lnSpcReduction="20000"/>
          </a:bodyPr>
          <a:lstStyle/>
          <a:p>
            <a:pPr algn="ctr"/>
            <a:r>
              <a:rPr lang="fr-FR" dirty="0"/>
              <a:t>thérapie institutionnelle </a:t>
            </a:r>
          </a:p>
          <a:p>
            <a:pPr algn="ctr"/>
            <a:r>
              <a:rPr lang="fr-FR" dirty="0"/>
              <a:t>les situations de grand déséquilibre</a:t>
            </a:r>
            <a:endParaRPr lang="fr-BE" dirty="0"/>
          </a:p>
        </p:txBody>
      </p:sp>
      <p:pic>
        <p:nvPicPr>
          <p:cNvPr id="10" name="Espace réservé du contenu 9" descr="Une image contenant intérieur, plancher, bleu&#10;&#10;Description générée automatiquement">
            <a:extLst>
              <a:ext uri="{FF2B5EF4-FFF2-40B4-BE49-F238E27FC236}">
                <a16:creationId xmlns:a16="http://schemas.microsoft.com/office/drawing/2014/main" id="{87521061-57CD-4568-ADD4-318230CFDCC6}"/>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896100" y="3220535"/>
            <a:ext cx="4114800" cy="3086100"/>
          </a:xfrm>
          <a:prstGeom prst="roundRect">
            <a:avLst/>
          </a:prstGeom>
        </p:spPr>
      </p:pic>
      <p:pic>
        <p:nvPicPr>
          <p:cNvPr id="16" name="Espace réservé du contenu 15" descr="Une image contenant intérieur, mur, rouge&#10;&#10;Description générée automatiquement">
            <a:extLst>
              <a:ext uri="{FF2B5EF4-FFF2-40B4-BE49-F238E27FC236}">
                <a16:creationId xmlns:a16="http://schemas.microsoft.com/office/drawing/2014/main" id="{96958079-4553-4AE3-A47F-587E57A5B9F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4373" b="42601"/>
          <a:stretch/>
        </p:blipFill>
        <p:spPr>
          <a:xfrm>
            <a:off x="1397004" y="3308933"/>
            <a:ext cx="4114800" cy="2909305"/>
          </a:xfrm>
          <a:prstGeom prst="roundRect">
            <a:avLst/>
          </a:prstGeom>
        </p:spPr>
      </p:pic>
    </p:spTree>
    <p:extLst>
      <p:ext uri="{BB962C8B-B14F-4D97-AF65-F5344CB8AC3E}">
        <p14:creationId xmlns:p14="http://schemas.microsoft.com/office/powerpoint/2010/main" val="391827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0FBB593-0870-4A02-97F6-59752E776EB8}"/>
              </a:ext>
            </a:extLst>
          </p:cNvPr>
          <p:cNvSpPr>
            <a:spLocks noGrp="1"/>
          </p:cNvSpPr>
          <p:nvPr>
            <p:ph type="ctrTitle"/>
          </p:nvPr>
        </p:nvSpPr>
        <p:spPr>
          <a:xfrm>
            <a:off x="4976028" y="965200"/>
            <a:ext cx="6170943" cy="4329641"/>
          </a:xfrm>
        </p:spPr>
        <p:txBody>
          <a:bodyPr anchor="ctr">
            <a:noAutofit/>
          </a:bodyPr>
          <a:lstStyle/>
          <a:p>
            <a:r>
              <a:rPr lang="fr-FR" sz="4000" dirty="0"/>
              <a:t>et si le transfert, dans sa dimension corporelle ou non, était forcément diffracté ? </a:t>
            </a:r>
            <a:endParaRPr lang="fr-BE" sz="4000" dirty="0"/>
          </a:p>
        </p:txBody>
      </p:sp>
      <p:sp>
        <p:nvSpPr>
          <p:cNvPr id="3" name="Sous-titre 2">
            <a:extLst>
              <a:ext uri="{FF2B5EF4-FFF2-40B4-BE49-F238E27FC236}">
                <a16:creationId xmlns:a16="http://schemas.microsoft.com/office/drawing/2014/main" id="{3FC70DA2-9537-4475-94E0-DD95EBFFAC61}"/>
              </a:ext>
            </a:extLst>
          </p:cNvPr>
          <p:cNvSpPr>
            <a:spLocks noGrp="1"/>
          </p:cNvSpPr>
          <p:nvPr>
            <p:ph type="subTitle" idx="1"/>
          </p:nvPr>
        </p:nvSpPr>
        <p:spPr>
          <a:xfrm>
            <a:off x="965200" y="965200"/>
            <a:ext cx="3367361" cy="4329641"/>
          </a:xfrm>
        </p:spPr>
        <p:txBody>
          <a:bodyPr anchor="ctr">
            <a:normAutofit/>
          </a:bodyPr>
          <a:lstStyle/>
          <a:p>
            <a:pPr algn="r"/>
            <a:r>
              <a:rPr lang="fr-FR" dirty="0"/>
              <a:t>Doucement, une petite musique </a:t>
            </a:r>
            <a:endParaRPr lang="fr-BE" dirty="0"/>
          </a:p>
          <a:p>
            <a:pPr algn="r"/>
            <a:endParaRPr lang="fr-BE" dirty="0"/>
          </a:p>
        </p:txBody>
      </p:sp>
      <p:cxnSp>
        <p:nvCxnSpPr>
          <p:cNvPr id="10" name="Straight Connector 9">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5128BB7-D1A3-4F7F-98A3-10B5DCE174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Tree>
    <p:extLst>
      <p:ext uri="{BB962C8B-B14F-4D97-AF65-F5344CB8AC3E}">
        <p14:creationId xmlns:p14="http://schemas.microsoft.com/office/powerpoint/2010/main" val="46697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8" name="Picture 20">
            <a:extLst>
              <a:ext uri="{FF2B5EF4-FFF2-40B4-BE49-F238E27FC236}">
                <a16:creationId xmlns:a16="http://schemas.microsoft.com/office/drawing/2014/main" id="{A932DB99-93A2-40E5-BC49-E211DCC03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39" name="Picture 22">
            <a:extLst>
              <a:ext uri="{FF2B5EF4-FFF2-40B4-BE49-F238E27FC236}">
                <a16:creationId xmlns:a16="http://schemas.microsoft.com/office/drawing/2014/main" id="{2A48D323-B3EB-44BB-ABAA-D89B3AF28F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25" name="Rectangle 24">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FDB47024-63DA-46E1-9182-136173A3FC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5" name="Titre 14">
            <a:extLst>
              <a:ext uri="{FF2B5EF4-FFF2-40B4-BE49-F238E27FC236}">
                <a16:creationId xmlns:a16="http://schemas.microsoft.com/office/drawing/2014/main" id="{24C7A153-ADEA-40AA-884B-A02E624439B3}"/>
              </a:ext>
            </a:extLst>
          </p:cNvPr>
          <p:cNvSpPr>
            <a:spLocks noGrp="1"/>
          </p:cNvSpPr>
          <p:nvPr>
            <p:ph type="title"/>
          </p:nvPr>
        </p:nvSpPr>
        <p:spPr>
          <a:xfrm>
            <a:off x="4976028" y="965200"/>
            <a:ext cx="6170943" cy="4329641"/>
          </a:xfrm>
        </p:spPr>
        <p:txBody>
          <a:bodyPr vert="horz" lIns="91440" tIns="45720" rIns="91440" bIns="45720" rtlCol="0" anchor="ctr">
            <a:noAutofit/>
          </a:bodyPr>
          <a:lstStyle/>
          <a:p>
            <a:pPr algn="l"/>
            <a:r>
              <a:rPr lang="fr-FR" sz="3200" dirty="0"/>
              <a:t>Dès le début de nos études, nous entendons que le bénéficiaire vient nous convoquer là où il a besoin de se mettre au travail et où nous sommes en mesure d’émettre une réponse, une proposition. </a:t>
            </a:r>
            <a:endParaRPr lang="en-US" sz="3200" dirty="0"/>
          </a:p>
        </p:txBody>
      </p:sp>
      <p:sp>
        <p:nvSpPr>
          <p:cNvPr id="16" name="Espace réservé du texte 15">
            <a:extLst>
              <a:ext uri="{FF2B5EF4-FFF2-40B4-BE49-F238E27FC236}">
                <a16:creationId xmlns:a16="http://schemas.microsoft.com/office/drawing/2014/main" id="{B3571CCD-17D4-4A31-B7E0-6616AD9C332F}"/>
              </a:ext>
            </a:extLst>
          </p:cNvPr>
          <p:cNvSpPr>
            <a:spLocks noGrp="1"/>
          </p:cNvSpPr>
          <p:nvPr>
            <p:ph type="body" idx="1"/>
          </p:nvPr>
        </p:nvSpPr>
        <p:spPr>
          <a:xfrm>
            <a:off x="965200" y="965200"/>
            <a:ext cx="3367361" cy="4329641"/>
          </a:xfrm>
        </p:spPr>
        <p:txBody>
          <a:bodyPr vert="horz" lIns="91440" tIns="45720" rIns="91440" bIns="45720" rtlCol="0" anchor="ctr">
            <a:normAutofit/>
          </a:bodyPr>
          <a:lstStyle/>
          <a:p>
            <a:r>
              <a:rPr lang="fr-FR" sz="2000" dirty="0"/>
              <a:t>Et de rajouter que c’est  parce que cette question est quelque chose que nous avons déjà suffisamment travailler ou qui nous travaille présentement.</a:t>
            </a:r>
            <a:endParaRPr lang="en-US" sz="2000" dirty="0">
              <a:solidFill>
                <a:schemeClr val="tx1"/>
              </a:solidFill>
            </a:endParaRPr>
          </a:p>
        </p:txBody>
      </p:sp>
      <p:cxnSp>
        <p:nvCxnSpPr>
          <p:cNvPr id="29" name="Straight Connector 28">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9070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8494F3A-4137-4D03-A4C0-1DB51B6C4325}"/>
              </a:ext>
            </a:extLst>
          </p:cNvPr>
          <p:cNvSpPr>
            <a:spLocks noGrp="1"/>
          </p:cNvSpPr>
          <p:nvPr>
            <p:ph type="title"/>
          </p:nvPr>
        </p:nvSpPr>
        <p:spPr/>
        <p:txBody>
          <a:bodyPr anchor="ctr">
            <a:normAutofit/>
          </a:bodyPr>
          <a:lstStyle/>
          <a:p>
            <a:r>
              <a:rPr lang="fr-BE" sz="5400" dirty="0"/>
              <a:t>Dire une évidence</a:t>
            </a:r>
          </a:p>
        </p:txBody>
      </p:sp>
      <p:sp>
        <p:nvSpPr>
          <p:cNvPr id="5" name="Sous-titre 4">
            <a:extLst>
              <a:ext uri="{FF2B5EF4-FFF2-40B4-BE49-F238E27FC236}">
                <a16:creationId xmlns:a16="http://schemas.microsoft.com/office/drawing/2014/main" id="{4B32CFB7-077C-4D41-B225-6C4B03975F0F}"/>
              </a:ext>
            </a:extLst>
          </p:cNvPr>
          <p:cNvSpPr>
            <a:spLocks noGrp="1"/>
          </p:cNvSpPr>
          <p:nvPr>
            <p:ph sz="half" idx="1"/>
          </p:nvPr>
        </p:nvSpPr>
        <p:spPr/>
        <p:txBody>
          <a:bodyPr anchor="ctr">
            <a:normAutofit/>
          </a:bodyPr>
          <a:lstStyle/>
          <a:p>
            <a:pPr marL="0" indent="0">
              <a:buNone/>
            </a:pPr>
            <a:r>
              <a:rPr lang="fr-BE" sz="4800" dirty="0"/>
              <a:t>Le transfert</a:t>
            </a:r>
            <a:endParaRPr lang="fr-BE" sz="4400" dirty="0"/>
          </a:p>
        </p:txBody>
      </p:sp>
      <p:sp>
        <p:nvSpPr>
          <p:cNvPr id="8" name="Espace réservé du contenu 7">
            <a:extLst>
              <a:ext uri="{FF2B5EF4-FFF2-40B4-BE49-F238E27FC236}">
                <a16:creationId xmlns:a16="http://schemas.microsoft.com/office/drawing/2014/main" id="{B716B696-8556-4781-ADE2-C0BC23F55A1B}"/>
              </a:ext>
            </a:extLst>
          </p:cNvPr>
          <p:cNvSpPr>
            <a:spLocks noGrp="1"/>
          </p:cNvSpPr>
          <p:nvPr>
            <p:ph sz="half" idx="2"/>
          </p:nvPr>
        </p:nvSpPr>
        <p:spPr/>
        <p:txBody>
          <a:bodyPr anchor="ctr">
            <a:normAutofit/>
          </a:bodyPr>
          <a:lstStyle/>
          <a:p>
            <a:pPr marL="0" indent="0" algn="r">
              <a:buNone/>
            </a:pPr>
            <a:r>
              <a:rPr lang="fr-BE" sz="4400" dirty="0"/>
              <a:t>Intersubjectivité</a:t>
            </a:r>
          </a:p>
        </p:txBody>
      </p:sp>
      <p:sp>
        <p:nvSpPr>
          <p:cNvPr id="9" name="Flèche : droite 8">
            <a:extLst>
              <a:ext uri="{FF2B5EF4-FFF2-40B4-BE49-F238E27FC236}">
                <a16:creationId xmlns:a16="http://schemas.microsoft.com/office/drawing/2014/main" id="{8A3170C9-6DCF-41CE-A61C-A47EB15CB7FF}"/>
              </a:ext>
            </a:extLst>
          </p:cNvPr>
          <p:cNvSpPr/>
          <p:nvPr/>
        </p:nvSpPr>
        <p:spPr>
          <a:xfrm>
            <a:off x="5191125" y="3866925"/>
            <a:ext cx="1371600" cy="67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531459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1">
            <a:extLst>
              <a:ext uri="{FF2B5EF4-FFF2-40B4-BE49-F238E27FC236}">
                <a16:creationId xmlns:a16="http://schemas.microsoft.com/office/drawing/2014/main" id="{FC08AE55-DC11-408E-A6F9-965EAF147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re 1">
            <a:extLst>
              <a:ext uri="{FF2B5EF4-FFF2-40B4-BE49-F238E27FC236}">
                <a16:creationId xmlns:a16="http://schemas.microsoft.com/office/drawing/2014/main" id="{48701F61-35ED-456A-BB6D-23884B0C328A}"/>
              </a:ext>
            </a:extLst>
          </p:cNvPr>
          <p:cNvSpPr>
            <a:spLocks noGrp="1"/>
          </p:cNvSpPr>
          <p:nvPr>
            <p:ph type="title"/>
          </p:nvPr>
        </p:nvSpPr>
        <p:spPr>
          <a:xfrm>
            <a:off x="2186153" y="764373"/>
            <a:ext cx="9320048" cy="1293028"/>
          </a:xfrm>
        </p:spPr>
        <p:txBody>
          <a:bodyPr>
            <a:normAutofit/>
          </a:bodyPr>
          <a:lstStyle/>
          <a:p>
            <a:r>
              <a:rPr lang="fr-BE" dirty="0">
                <a:solidFill>
                  <a:schemeClr val="bg1"/>
                </a:solidFill>
              </a:rPr>
              <a:t>Intersubjectivité &amp; Transfert</a:t>
            </a:r>
          </a:p>
        </p:txBody>
      </p:sp>
      <p:sp>
        <p:nvSpPr>
          <p:cNvPr id="3" name="Espace réservé du contenu 2">
            <a:extLst>
              <a:ext uri="{FF2B5EF4-FFF2-40B4-BE49-F238E27FC236}">
                <a16:creationId xmlns:a16="http://schemas.microsoft.com/office/drawing/2014/main" id="{82D37091-0978-47A9-8C70-6CC015EC7AA9}"/>
              </a:ext>
            </a:extLst>
          </p:cNvPr>
          <p:cNvSpPr>
            <a:spLocks noGrp="1"/>
          </p:cNvSpPr>
          <p:nvPr>
            <p:ph idx="1"/>
          </p:nvPr>
        </p:nvSpPr>
        <p:spPr>
          <a:xfrm>
            <a:off x="333375" y="3890580"/>
            <a:ext cx="3221477" cy="2738820"/>
          </a:xfrm>
        </p:spPr>
        <p:txBody>
          <a:bodyPr>
            <a:noAutofit/>
          </a:bodyPr>
          <a:lstStyle/>
          <a:p>
            <a:r>
              <a:rPr lang="fr-BE" sz="1500" dirty="0"/>
              <a:t>Parfois à l’insu de la relation</a:t>
            </a:r>
          </a:p>
          <a:p>
            <a:r>
              <a:rPr lang="fr-BE" sz="1500" dirty="0"/>
              <a:t>Pouvant être indispensable à la relation</a:t>
            </a:r>
          </a:p>
          <a:p>
            <a:r>
              <a:rPr lang="fr-BE" sz="1500" dirty="0"/>
              <a:t>Observable chez les </a:t>
            </a:r>
            <a:r>
              <a:rPr lang="fr-FR" sz="1500" dirty="0"/>
              <a:t>intervenants non-psychomotriciens, dont le corps était marqué par les traces des éprouvés que le bénéficiaire venait mobiliser chez eux</a:t>
            </a:r>
            <a:endParaRPr lang="fr-BE" sz="1500" dirty="0"/>
          </a:p>
        </p:txBody>
      </p:sp>
      <p:sp>
        <p:nvSpPr>
          <p:cNvPr id="9" name="ZoneTexte 8">
            <a:extLst>
              <a:ext uri="{FF2B5EF4-FFF2-40B4-BE49-F238E27FC236}">
                <a16:creationId xmlns:a16="http://schemas.microsoft.com/office/drawing/2014/main" id="{7CF01C06-7FA6-45AA-A753-0B62A366D2B0}"/>
              </a:ext>
            </a:extLst>
          </p:cNvPr>
          <p:cNvSpPr txBox="1"/>
          <p:nvPr/>
        </p:nvSpPr>
        <p:spPr>
          <a:xfrm>
            <a:off x="333374" y="2673265"/>
            <a:ext cx="3221477" cy="892552"/>
          </a:xfrm>
          <a:prstGeom prst="rect">
            <a:avLst/>
          </a:prstGeom>
          <a:noFill/>
        </p:spPr>
        <p:txBody>
          <a:bodyPr wrap="square" rtlCol="0">
            <a:spAutoFit/>
          </a:bodyPr>
          <a:lstStyle/>
          <a:p>
            <a:r>
              <a:rPr lang="fr-BE" sz="2600" dirty="0"/>
              <a:t>Une potentialité de toute relation </a:t>
            </a:r>
          </a:p>
        </p:txBody>
      </p:sp>
      <p:sp>
        <p:nvSpPr>
          <p:cNvPr id="17" name="Espace réservé du contenu 2">
            <a:extLst>
              <a:ext uri="{FF2B5EF4-FFF2-40B4-BE49-F238E27FC236}">
                <a16:creationId xmlns:a16="http://schemas.microsoft.com/office/drawing/2014/main" id="{D0D53B35-A49A-47B8-A825-A65FB719420A}"/>
              </a:ext>
            </a:extLst>
          </p:cNvPr>
          <p:cNvSpPr txBox="1">
            <a:spLocks/>
          </p:cNvSpPr>
          <p:nvPr/>
        </p:nvSpPr>
        <p:spPr>
          <a:xfrm>
            <a:off x="4781550" y="3890580"/>
            <a:ext cx="3221477" cy="273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fr-FR" sz="1500" dirty="0"/>
              <a:t>la nature du transfert corporel est singulière au contexte et répond à l’équation unique que propose chaque relation</a:t>
            </a:r>
          </a:p>
          <a:p>
            <a:r>
              <a:rPr lang="fr-BE" sz="1500" b="1" dirty="0"/>
              <a:t>codes</a:t>
            </a:r>
            <a:r>
              <a:rPr lang="fr-BE" sz="1500" dirty="0"/>
              <a:t> implicites et explicites</a:t>
            </a:r>
          </a:p>
        </p:txBody>
      </p:sp>
      <p:sp>
        <p:nvSpPr>
          <p:cNvPr id="18" name="ZoneTexte 17">
            <a:extLst>
              <a:ext uri="{FF2B5EF4-FFF2-40B4-BE49-F238E27FC236}">
                <a16:creationId xmlns:a16="http://schemas.microsoft.com/office/drawing/2014/main" id="{978A7634-7017-43F3-ADC8-26C593E95959}"/>
              </a:ext>
            </a:extLst>
          </p:cNvPr>
          <p:cNvSpPr txBox="1"/>
          <p:nvPr/>
        </p:nvSpPr>
        <p:spPr>
          <a:xfrm>
            <a:off x="4781550" y="2673265"/>
            <a:ext cx="3221477" cy="492443"/>
          </a:xfrm>
          <a:prstGeom prst="rect">
            <a:avLst/>
          </a:prstGeom>
          <a:noFill/>
        </p:spPr>
        <p:txBody>
          <a:bodyPr wrap="square" rtlCol="0">
            <a:spAutoFit/>
          </a:bodyPr>
          <a:lstStyle/>
          <a:p>
            <a:r>
              <a:rPr lang="fr-BE" sz="2600" dirty="0"/>
              <a:t>Dans une relation</a:t>
            </a:r>
          </a:p>
        </p:txBody>
      </p:sp>
      <p:sp>
        <p:nvSpPr>
          <p:cNvPr id="19" name="Espace réservé du contenu 2">
            <a:extLst>
              <a:ext uri="{FF2B5EF4-FFF2-40B4-BE49-F238E27FC236}">
                <a16:creationId xmlns:a16="http://schemas.microsoft.com/office/drawing/2014/main" id="{F346544F-6411-4C42-8C28-72F7C8C9D273}"/>
              </a:ext>
            </a:extLst>
          </p:cNvPr>
          <p:cNvSpPr txBox="1">
            <a:spLocks/>
          </p:cNvSpPr>
          <p:nvPr/>
        </p:nvSpPr>
        <p:spPr>
          <a:xfrm>
            <a:off x="8541897" y="3873904"/>
            <a:ext cx="3221477" cy="2755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fr-FR" sz="1500" dirty="0"/>
              <a:t>ouverts au travail avec le transfert, contre-transfert corporel entre un bénéficiaire et la psychomotricienne</a:t>
            </a:r>
          </a:p>
          <a:p>
            <a:r>
              <a:rPr lang="fr-FR" sz="1500" dirty="0"/>
              <a:t>autour du dialogue tonico-émotionnel </a:t>
            </a:r>
          </a:p>
          <a:p>
            <a:r>
              <a:rPr lang="fr-FR" sz="1500" dirty="0"/>
              <a:t>de la dynamique d’impression-expression</a:t>
            </a:r>
          </a:p>
          <a:p>
            <a:r>
              <a:rPr lang="fr-FR" sz="1500" dirty="0"/>
              <a:t>Fonction tonique</a:t>
            </a:r>
          </a:p>
        </p:txBody>
      </p:sp>
      <p:sp>
        <p:nvSpPr>
          <p:cNvPr id="20" name="ZoneTexte 19">
            <a:extLst>
              <a:ext uri="{FF2B5EF4-FFF2-40B4-BE49-F238E27FC236}">
                <a16:creationId xmlns:a16="http://schemas.microsoft.com/office/drawing/2014/main" id="{4CF69D15-4254-439E-875B-EA54B92703E4}"/>
              </a:ext>
            </a:extLst>
          </p:cNvPr>
          <p:cNvSpPr txBox="1"/>
          <p:nvPr/>
        </p:nvSpPr>
        <p:spPr>
          <a:xfrm>
            <a:off x="8541897" y="2656589"/>
            <a:ext cx="3221477" cy="492443"/>
          </a:xfrm>
          <a:prstGeom prst="rect">
            <a:avLst/>
          </a:prstGeom>
          <a:noFill/>
        </p:spPr>
        <p:txBody>
          <a:bodyPr wrap="square" rtlCol="0">
            <a:spAutoFit/>
          </a:bodyPr>
          <a:lstStyle/>
          <a:p>
            <a:r>
              <a:rPr lang="fr-BE" sz="2600" dirty="0"/>
              <a:t>En Psychomotricité</a:t>
            </a:r>
          </a:p>
        </p:txBody>
      </p:sp>
      <p:cxnSp>
        <p:nvCxnSpPr>
          <p:cNvPr id="21" name="Connecteur droit 20">
            <a:extLst>
              <a:ext uri="{FF2B5EF4-FFF2-40B4-BE49-F238E27FC236}">
                <a16:creationId xmlns:a16="http://schemas.microsoft.com/office/drawing/2014/main" id="{32C891D0-2164-40AD-84E9-E4B8DEA82EAE}"/>
              </a:ext>
            </a:extLst>
          </p:cNvPr>
          <p:cNvCxnSpPr/>
          <p:nvPr/>
        </p:nvCxnSpPr>
        <p:spPr>
          <a:xfrm>
            <a:off x="4142232" y="2520000"/>
            <a:ext cx="0" cy="4180114"/>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BA88D21-E339-43F7-8DAB-6D44ED18CECC}"/>
              </a:ext>
            </a:extLst>
          </p:cNvPr>
          <p:cNvCxnSpPr/>
          <p:nvPr/>
        </p:nvCxnSpPr>
        <p:spPr>
          <a:xfrm>
            <a:off x="8237982" y="2520000"/>
            <a:ext cx="0" cy="4180114"/>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93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E78F923-E9CA-4D39-8A3B-AE7823CB652D}"/>
              </a:ext>
            </a:extLst>
          </p:cNvPr>
          <p:cNvSpPr txBox="1"/>
          <p:nvPr/>
        </p:nvSpPr>
        <p:spPr>
          <a:xfrm>
            <a:off x="276224" y="3031490"/>
            <a:ext cx="11630025" cy="830997"/>
          </a:xfrm>
          <a:prstGeom prst="rect">
            <a:avLst/>
          </a:prstGeom>
          <a:noFill/>
        </p:spPr>
        <p:txBody>
          <a:bodyPr wrap="square" rtlCol="0">
            <a:spAutoFit/>
          </a:bodyPr>
          <a:lstStyle/>
          <a:p>
            <a:pPr algn="ctr"/>
            <a:r>
              <a:rPr lang="fr-FR" sz="2400" dirty="0">
                <a:effectLst/>
                <a:ea typeface="Times New Roman" panose="02020603050405020304" pitchFamily="18" charset="0"/>
                <a:cs typeface="Times New Roman" panose="02020603050405020304" pitchFamily="18" charset="0"/>
              </a:rPr>
              <a:t>Si on admet que ces questions transférentiel s’inscrivent dans le dialogue d’inconscient à inconscient, il en devient parcellaire,…</a:t>
            </a:r>
            <a:endParaRPr lang="fr-BE" sz="2400" dirty="0"/>
          </a:p>
        </p:txBody>
      </p:sp>
      <p:sp>
        <p:nvSpPr>
          <p:cNvPr id="4" name="ZoneTexte 3">
            <a:extLst>
              <a:ext uri="{FF2B5EF4-FFF2-40B4-BE49-F238E27FC236}">
                <a16:creationId xmlns:a16="http://schemas.microsoft.com/office/drawing/2014/main" id="{D124521E-72D3-4AA4-ACA7-CF3A17E2D1E3}"/>
              </a:ext>
            </a:extLst>
          </p:cNvPr>
          <p:cNvSpPr txBox="1"/>
          <p:nvPr/>
        </p:nvSpPr>
        <p:spPr>
          <a:xfrm>
            <a:off x="161923" y="4182169"/>
            <a:ext cx="11229978" cy="646331"/>
          </a:xfrm>
          <a:prstGeom prst="rect">
            <a:avLst/>
          </a:prstGeom>
          <a:noFill/>
        </p:spPr>
        <p:txBody>
          <a:bodyPr wrap="square" rtlCol="0">
            <a:spAutoFit/>
          </a:bodyPr>
          <a:lstStyle/>
          <a:p>
            <a:pPr algn="ctr"/>
            <a:r>
              <a:rPr lang="fr-BE" sz="3600" dirty="0">
                <a:effectLst/>
                <a:ea typeface="Times New Roman" panose="02020603050405020304" pitchFamily="18" charset="0"/>
                <a:cs typeface="Times New Roman" panose="02020603050405020304" pitchFamily="18" charset="0"/>
              </a:rPr>
              <a:t>c’est-à-dire </a:t>
            </a:r>
            <a:r>
              <a:rPr lang="fr-BE" sz="3600" b="1" dirty="0">
                <a:effectLst/>
                <a:ea typeface="Times New Roman" panose="02020603050405020304" pitchFamily="18" charset="0"/>
                <a:cs typeface="Times New Roman" panose="02020603050405020304" pitchFamily="18" charset="0"/>
              </a:rPr>
              <a:t>diffracté</a:t>
            </a:r>
            <a:endParaRPr lang="fr-BE" sz="3600" b="1" dirty="0"/>
          </a:p>
        </p:txBody>
      </p:sp>
      <p:sp>
        <p:nvSpPr>
          <p:cNvPr id="5" name="Titre 1">
            <a:extLst>
              <a:ext uri="{FF2B5EF4-FFF2-40B4-BE49-F238E27FC236}">
                <a16:creationId xmlns:a16="http://schemas.microsoft.com/office/drawing/2014/main" id="{A89925D6-EA12-4A53-9734-C827A2377426}"/>
              </a:ext>
            </a:extLst>
          </p:cNvPr>
          <p:cNvSpPr txBox="1">
            <a:spLocks/>
          </p:cNvSpPr>
          <p:nvPr/>
        </p:nvSpPr>
        <p:spPr>
          <a:xfrm>
            <a:off x="2186153" y="764373"/>
            <a:ext cx="932004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fr-BE" dirty="0"/>
              <a:t>Donc le </a:t>
            </a:r>
            <a:r>
              <a:rPr lang="fr-BE" dirty="0" err="1"/>
              <a:t>TransferT</a:t>
            </a:r>
            <a:r>
              <a:rPr lang="fr-BE" dirty="0"/>
              <a:t>…</a:t>
            </a:r>
          </a:p>
        </p:txBody>
      </p:sp>
    </p:spTree>
    <p:extLst>
      <p:ext uri="{BB962C8B-B14F-4D97-AF65-F5344CB8AC3E}">
        <p14:creationId xmlns:p14="http://schemas.microsoft.com/office/powerpoint/2010/main" val="578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Traînée de condensatio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TM04033937[[fn=Traînée de condensation]]</Template>
  <TotalTime>0</TotalTime>
  <Words>852</Words>
  <Application>Microsoft Office PowerPoint</Application>
  <PresentationFormat>Grand écran</PresentationFormat>
  <Paragraphs>84</Paragraphs>
  <Slides>21</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Century Gothic</vt:lpstr>
      <vt:lpstr>Traînée de condensation</vt:lpstr>
      <vt:lpstr>l’épreuve intégrée comme un voyage</vt:lpstr>
      <vt:lpstr>un contre-pied </vt:lpstr>
      <vt:lpstr>Trois Axes</vt:lpstr>
      <vt:lpstr>deux situations qui me semblent s’opposer dans notre champ thérapeutique </vt:lpstr>
      <vt:lpstr>et si le transfert, dans sa dimension corporelle ou non, était forcément diffracté ? </vt:lpstr>
      <vt:lpstr>Dès le début de nos études, nous entendons que le bénéficiaire vient nous convoquer là où il a besoin de se mettre au travail et où nous sommes en mesure d’émettre une réponse, une proposition. </vt:lpstr>
      <vt:lpstr>Dire une évidence</vt:lpstr>
      <vt:lpstr>Intersubjectivité &amp; Transfert</vt:lpstr>
      <vt:lpstr>Présentation PowerPoint</vt:lpstr>
      <vt:lpstr>Des lors, si tout transfert corporo-psychique est déployé dans sa nature diffractée, où se fait la différence entre ce qui se joue dans la Thérapie institutionnelle et celle en individuelle ? </vt:lpstr>
      <vt:lpstr>En Individuel</vt:lpstr>
      <vt:lpstr>En Individuel</vt:lpstr>
      <vt:lpstr>En Individuel avec le transfert corporel diffracté</vt:lpstr>
      <vt:lpstr>DU COTÉ INSTITUTIONNEL, IL Y A…</vt:lpstr>
      <vt:lpstr>En thérapie Institutionnel</vt:lpstr>
      <vt:lpstr>en Thérapie Institutionnelle</vt:lpstr>
      <vt:lpstr>En institution</vt:lpstr>
      <vt:lpstr>à noter </vt:lpstr>
      <vt:lpstr>CONCLUSION </vt:lpstr>
      <vt:lpstr>deux maillons très lointains de la chaine thérapeutique </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Défense</dc:title>
  <dc:creator>Anne Piccin</dc:creator>
  <cp:lastModifiedBy>Anne Piccin</cp:lastModifiedBy>
  <cp:revision>5</cp:revision>
  <dcterms:created xsi:type="dcterms:W3CDTF">2021-05-30T20:31:21Z</dcterms:created>
  <dcterms:modified xsi:type="dcterms:W3CDTF">2021-06-03T11:48:36Z</dcterms:modified>
</cp:coreProperties>
</file>